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346" r:id="rId2"/>
    <p:sldId id="350" r:id="rId3"/>
    <p:sldId id="347" r:id="rId4"/>
    <p:sldId id="348" r:id="rId5"/>
    <p:sldId id="34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50"/>
    <p:restoredTop sz="94694"/>
  </p:normalViewPr>
  <p:slideViewPr>
    <p:cSldViewPr snapToGrid="0">
      <p:cViewPr varScale="1">
        <p:scale>
          <a:sx n="121" d="100"/>
          <a:sy n="121" d="100"/>
        </p:scale>
        <p:origin x="1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DECB3-6120-6D46-966A-6FE4147CC64C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417F5-9FFA-8346-ACAD-FE724AEB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8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59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97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8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7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042C4-9282-A44D-B2C1-917A9D07A8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24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1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7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4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6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9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7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3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0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5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213ED-3531-F34F-8059-58619B5DB64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62EE-C120-8E40-8702-FE154013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3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Welcome to our study skills session!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5D2B8-A4E1-85F5-6738-92E0575B2B9D}"/>
              </a:ext>
            </a:extLst>
          </p:cNvPr>
          <p:cNvSpPr txBox="1"/>
          <p:nvPr/>
        </p:nvSpPr>
        <p:spPr>
          <a:xfrm>
            <a:off x="399393" y="4635062"/>
            <a:ext cx="8639504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Not all tips will work for everyone.  </a:t>
            </a:r>
            <a:r>
              <a:rPr lang="en-US" sz="2800" b="1" dirty="0"/>
              <a:t>See if you can identify 1, 2 or 3 new ideas from today’s session to try!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We look forward to hearing about your own study tips and experiences!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299667-43D1-D9CC-EF19-0BE5E007EAC7}"/>
              </a:ext>
            </a:extLst>
          </p:cNvPr>
          <p:cNvSpPr txBox="1"/>
          <p:nvPr/>
        </p:nvSpPr>
        <p:spPr>
          <a:xfrm>
            <a:off x="399394" y="1214269"/>
            <a:ext cx="832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We will discuss: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CF0D449-9546-77D8-BBB9-50972D1D4AA8}"/>
              </a:ext>
            </a:extLst>
          </p:cNvPr>
          <p:cNvSpPr/>
          <p:nvPr/>
        </p:nvSpPr>
        <p:spPr>
          <a:xfrm>
            <a:off x="6400800" y="2767203"/>
            <a:ext cx="2638097" cy="171318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Exam and test tips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D3CAE08-263E-1CE2-E241-F716E9E510C9}"/>
              </a:ext>
            </a:extLst>
          </p:cNvPr>
          <p:cNvSpPr/>
          <p:nvPr/>
        </p:nvSpPr>
        <p:spPr>
          <a:xfrm>
            <a:off x="4372302" y="1904979"/>
            <a:ext cx="2638097" cy="171318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Physics study tips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9A51AF3-056A-2DFF-9783-1CD7DF5816CC}"/>
              </a:ext>
            </a:extLst>
          </p:cNvPr>
          <p:cNvSpPr/>
          <p:nvPr/>
        </p:nvSpPr>
        <p:spPr>
          <a:xfrm>
            <a:off x="2343804" y="2769343"/>
            <a:ext cx="2638097" cy="171318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Effective study habits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3420011-506D-BA62-E8EC-4F747C8C26FA}"/>
              </a:ext>
            </a:extLst>
          </p:cNvPr>
          <p:cNvSpPr/>
          <p:nvPr/>
        </p:nvSpPr>
        <p:spPr>
          <a:xfrm>
            <a:off x="189186" y="1919415"/>
            <a:ext cx="2638097" cy="171318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Effective approach to study</a:t>
            </a:r>
          </a:p>
        </p:txBody>
      </p:sp>
    </p:spTree>
    <p:extLst>
      <p:ext uri="{BB962C8B-B14F-4D97-AF65-F5344CB8AC3E}">
        <p14:creationId xmlns:p14="http://schemas.microsoft.com/office/powerpoint/2010/main" val="240011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Effective approach to study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99698" y="1051034"/>
            <a:ext cx="87971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Build an </a:t>
            </a:r>
            <a:r>
              <a:rPr lang="en-US" sz="2800" b="1" dirty="0" err="1"/>
              <a:t>organised</a:t>
            </a:r>
            <a:r>
              <a:rPr lang="en-US" sz="2800" b="1" dirty="0"/>
              <a:t> schedule</a:t>
            </a:r>
            <a:r>
              <a:rPr lang="en-US" sz="2800" dirty="0"/>
              <a:t>.  </a:t>
            </a:r>
            <a:r>
              <a:rPr lang="en-US" sz="2400" i="1" dirty="0"/>
              <a:t>Plan out your week/semester and set goals/priorities for each study session.</a:t>
            </a:r>
            <a:endParaRPr lang="en-US" sz="2800" i="1" dirty="0"/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Form study groups with others</a:t>
            </a:r>
            <a:r>
              <a:rPr lang="en-US" sz="2800" dirty="0"/>
              <a:t>.  </a:t>
            </a:r>
            <a:r>
              <a:rPr lang="en-US" sz="2400" i="1" dirty="0"/>
              <a:t>Helps you see things from other perspectives and learn by explaining to others.</a:t>
            </a:r>
            <a:endParaRPr lang="en-US" sz="2800" i="1" dirty="0"/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Ask for help early</a:t>
            </a:r>
            <a:r>
              <a:rPr lang="en-US" sz="2800" dirty="0"/>
              <a:t>.  </a:t>
            </a:r>
            <a:r>
              <a:rPr lang="en-US" sz="2400" i="1" dirty="0"/>
              <a:t>Ask someone to show you how to solve a problem, ask your teacher for an extension if you're in difficulty.</a:t>
            </a:r>
            <a:endParaRPr lang="en-US" sz="2800" i="1" dirty="0"/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Focus on focus!  </a:t>
            </a:r>
            <a:r>
              <a:rPr lang="en-US" sz="2400" i="1" dirty="0"/>
              <a:t>Try to remove distractions as far as possible when you’re studying, since shifting your attention is very draining.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Your mindset makes a difference</a:t>
            </a:r>
            <a:r>
              <a:rPr lang="en-US" sz="2800" dirty="0"/>
              <a:t>.  </a:t>
            </a:r>
            <a:r>
              <a:rPr lang="en-US" sz="2400" i="1" dirty="0"/>
              <a:t>Find a point of motivation in anything you’re studying – if you’re disappointed by a grade, think how you could approach any obstacles you experienced.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8162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Effective study habits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126124" y="1051534"/>
            <a:ext cx="8912773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Write summary notes in your own words</a:t>
            </a:r>
            <a:r>
              <a:rPr lang="en-US" sz="2800" dirty="0"/>
              <a:t>.  </a:t>
            </a:r>
            <a:r>
              <a:rPr lang="en-US" sz="2400" i="1" dirty="0"/>
              <a:t>This is more active than re-reading or highlighting.</a:t>
            </a:r>
            <a:endParaRPr lang="en-US" sz="2800" i="1" dirty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Avoid cramming as far as you can!  </a:t>
            </a:r>
            <a:r>
              <a:rPr lang="en-US" sz="2400" i="1" dirty="0"/>
              <a:t>It’s not possible to shift your learning to long-term memory (cognitive load is too high).</a:t>
            </a:r>
            <a:endParaRPr lang="en-US" sz="2800" i="1" dirty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Review your notes from previous weeks</a:t>
            </a:r>
            <a:r>
              <a:rPr lang="en-US" sz="2800" dirty="0"/>
              <a:t>.  </a:t>
            </a:r>
            <a:r>
              <a:rPr lang="en-US" sz="2400" i="1" dirty="0"/>
              <a:t>Spaced repetition is a great way to create long-term learning.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Explain what you are learning to someone else</a:t>
            </a:r>
            <a:r>
              <a:rPr lang="en-US" sz="2800" dirty="0"/>
              <a:t>.  </a:t>
            </a:r>
            <a:r>
              <a:rPr lang="en-US" sz="2400" i="1" dirty="0"/>
              <a:t>Can be your study group, human or pet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800" dirty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Take breaks when studying</a:t>
            </a:r>
            <a:r>
              <a:rPr lang="en-US" sz="2800" dirty="0"/>
              <a:t>.  </a:t>
            </a:r>
            <a:r>
              <a:rPr lang="en-US" sz="2400" i="1" dirty="0"/>
              <a:t>Keeps cognitive load manageable.</a:t>
            </a:r>
            <a:endParaRPr lang="en-US" sz="2800" i="1" dirty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Go to class whenever you can</a:t>
            </a:r>
            <a:r>
              <a:rPr lang="en-US" sz="2800" dirty="0"/>
              <a:t>. </a:t>
            </a:r>
            <a:r>
              <a:rPr lang="en-US" sz="2400" i="1" dirty="0"/>
              <a:t>Connect with classmates and the teacher, see examples of how to solve problems.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32573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Physics study tips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346841" y="1008993"/>
            <a:ext cx="8418787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Try the example problems in the textbook</a:t>
            </a:r>
            <a:r>
              <a:rPr lang="en-US" sz="2800" dirty="0"/>
              <a:t>.  </a:t>
            </a:r>
            <a:r>
              <a:rPr lang="en-US" sz="2400" i="1" dirty="0"/>
              <a:t>Puts into action the methods and problem-solving skills you are learning.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Make your own short “cheat sheet” for each topic</a:t>
            </a:r>
            <a:r>
              <a:rPr lang="en-US" sz="2800" dirty="0"/>
              <a:t>.  </a:t>
            </a:r>
            <a:r>
              <a:rPr lang="en-US" sz="2400" i="1" dirty="0"/>
              <a:t>Helps you </a:t>
            </a:r>
            <a:r>
              <a:rPr lang="en-US" sz="2400" i="1" dirty="0" err="1"/>
              <a:t>organise</a:t>
            </a:r>
            <a:r>
              <a:rPr lang="en-US" sz="2400" i="1" dirty="0"/>
              <a:t> the key facts, equations and concepts.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Draw a diagram!</a:t>
            </a:r>
            <a:r>
              <a:rPr lang="en-US" sz="2800" dirty="0"/>
              <a:t>  </a:t>
            </a:r>
            <a:r>
              <a:rPr lang="en-US" sz="2400" i="1" dirty="0"/>
              <a:t>First step is to visualize the situation.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Think about the units of each quantity</a:t>
            </a:r>
            <a:r>
              <a:rPr lang="en-US" sz="2800" dirty="0"/>
              <a:t>.</a:t>
            </a:r>
            <a:r>
              <a:rPr lang="en-US" sz="2800" b="1" dirty="0"/>
              <a:t>  </a:t>
            </a:r>
            <a:r>
              <a:rPr lang="en-US" sz="2400" i="1" dirty="0"/>
              <a:t>These always have to balance, quick way of identifying mistakes.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Simplify algebra before substituting in numbers</a:t>
            </a:r>
            <a:r>
              <a:rPr lang="en-US" sz="2800" dirty="0"/>
              <a:t>.  </a:t>
            </a:r>
            <a:r>
              <a:rPr lang="en-US" sz="2400" i="1" dirty="0"/>
              <a:t>Reduces the chance of calculator error </a:t>
            </a:r>
            <a:r>
              <a:rPr lang="en-US" sz="2800" dirty="0">
                <a:sym typeface="Wingdings" pitchFamily="2" charset="2"/>
              </a:rPr>
              <a:t></a:t>
            </a:r>
            <a:endParaRPr lang="en-US" sz="2800" dirty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Check that numerical answers seem reasonable</a:t>
            </a:r>
            <a:r>
              <a:rPr lang="en-US" sz="2800" dirty="0"/>
              <a:t>.  </a:t>
            </a:r>
            <a:r>
              <a:rPr lang="en-US" sz="2400" i="1" dirty="0"/>
              <a:t>If not, you can sometimes quickly spot the mistake (e.g., units).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63556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35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Exam and test tips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D5E52-55C1-48C1-26B8-E4F335273622}"/>
              </a:ext>
            </a:extLst>
          </p:cNvPr>
          <p:cNvSpPr txBox="1"/>
          <p:nvPr/>
        </p:nvSpPr>
        <p:spPr>
          <a:xfrm>
            <a:off x="346841" y="1219202"/>
            <a:ext cx="841878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Start preparing for an exam a few days before</a:t>
            </a:r>
            <a:r>
              <a:rPr lang="en-US" sz="2800" dirty="0"/>
              <a:t>.  </a:t>
            </a:r>
            <a:r>
              <a:rPr lang="en-US" sz="2400" i="1" dirty="0"/>
              <a:t>To the extent you can – try and rest the night before!</a:t>
            </a:r>
            <a:endParaRPr lang="en-US" sz="2800" i="1" dirty="0"/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Try the practice tests</a:t>
            </a:r>
            <a:r>
              <a:rPr lang="en-US" sz="2800" dirty="0"/>
              <a:t>.  </a:t>
            </a:r>
            <a:r>
              <a:rPr lang="en-US" sz="2400" i="1" dirty="0"/>
              <a:t>Under timed conditions!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Get familiar with the exam formula sheet in advance</a:t>
            </a:r>
            <a:r>
              <a:rPr lang="en-US" sz="2800" dirty="0"/>
              <a:t>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Read through the full paper first</a:t>
            </a:r>
            <a:r>
              <a:rPr lang="en-US" sz="2800" dirty="0"/>
              <a:t>.  </a:t>
            </a:r>
            <a:r>
              <a:rPr lang="en-US" sz="2400" i="1" dirty="0"/>
              <a:t>You don’t have to start with Q1 – start with whichever question you find easiest.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Have a question routine</a:t>
            </a:r>
            <a:r>
              <a:rPr lang="en-US" sz="2800" dirty="0"/>
              <a:t>.  </a:t>
            </a:r>
            <a:r>
              <a:rPr lang="en-US" sz="2400" i="1" dirty="0"/>
              <a:t>E.g., circle important info, draw diagram, identify physics topic, write down key principles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Budget your time per question</a:t>
            </a:r>
            <a:r>
              <a:rPr lang="en-US" sz="2800" dirty="0"/>
              <a:t>.  </a:t>
            </a:r>
            <a:r>
              <a:rPr lang="en-US" sz="2400" i="1" dirty="0"/>
              <a:t>If you get stuck, move on.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8141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</TotalTime>
  <Words>535</Words>
  <Application>Microsoft Macintosh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Blake</dc:creator>
  <cp:lastModifiedBy>Chris Blake</cp:lastModifiedBy>
  <cp:revision>28</cp:revision>
  <dcterms:created xsi:type="dcterms:W3CDTF">2023-01-14T21:08:58Z</dcterms:created>
  <dcterms:modified xsi:type="dcterms:W3CDTF">2024-03-20T00:23:59Z</dcterms:modified>
</cp:coreProperties>
</file>