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notesSlides/notesSlide15.xml" ContentType="application/vnd.openxmlformats-officedocument.presentationml.notesSlide+xml"/>
  <Override PartName="/ppt/tags/tag21.xml" ContentType="application/vnd.openxmlformats-officedocument.presentationml.tags+xml"/>
  <Override PartName="/ppt/notesSlides/notesSlide16.xml" ContentType="application/vnd.openxmlformats-officedocument.presentationml.notesSlide+xml"/>
  <Override PartName="/ppt/tags/tag22.xml" ContentType="application/vnd.openxmlformats-officedocument.presentationml.tags+xml"/>
  <Override PartName="/ppt/notesSlides/notesSlide17.xml" ContentType="application/vnd.openxmlformats-officedocument.presentationml.notesSlide+xml"/>
  <Override PartName="/ppt/tags/tag23.xml" ContentType="application/vnd.openxmlformats-officedocument.presentationml.tags+xml"/>
  <Override PartName="/ppt/notesSlides/notesSlide18.xml" ContentType="application/vnd.openxmlformats-officedocument.presentationml.notesSlide+xml"/>
  <Override PartName="/ppt/tags/tag24.xml" ContentType="application/vnd.openxmlformats-officedocument.presentationml.tags+xml"/>
  <Override PartName="/ppt/notesSlides/notesSlide19.xml" ContentType="application/vnd.openxmlformats-officedocument.presentationml.notesSlide+xml"/>
  <Override PartName="/ppt/tags/tag25.xml" ContentType="application/vnd.openxmlformats-officedocument.presentationml.tags+xml"/>
  <Override PartName="/ppt/notesSlides/notesSlide20.xml" ContentType="application/vnd.openxmlformats-officedocument.presentationml.notesSlide+xml"/>
  <Override PartName="/ppt/tags/tag26.xml" ContentType="application/vnd.openxmlformats-officedocument.presentationml.tags+xml"/>
  <Override PartName="/ppt/notesSlides/notesSlide21.xml" ContentType="application/vnd.openxmlformats-officedocument.presentationml.notesSlide+xml"/>
  <Override PartName="/ppt/tags/tag27.xml" ContentType="application/vnd.openxmlformats-officedocument.presentationml.tags+xml"/>
  <Override PartName="/ppt/notesSlides/notesSlide22.xml" ContentType="application/vnd.openxmlformats-officedocument.presentationml.notesSlide+xml"/>
  <Override PartName="/ppt/tags/tag28.xml" ContentType="application/vnd.openxmlformats-officedocument.presentationml.tags+xml"/>
  <Override PartName="/ppt/notesSlides/notesSlide23.xml" ContentType="application/vnd.openxmlformats-officedocument.presentationml.notesSlide+xml"/>
  <Override PartName="/ppt/tags/tag29.xml" ContentType="application/vnd.openxmlformats-officedocument.presentationml.tags+xml"/>
  <Override PartName="/ppt/notesSlides/notesSlide24.xml" ContentType="application/vnd.openxmlformats-officedocument.presentationml.notesSlide+xml"/>
  <Override PartName="/ppt/tags/tag30.xml" ContentType="application/vnd.openxmlformats-officedocument.presentationml.tags+xml"/>
  <Override PartName="/ppt/notesSlides/notesSlide25.xml" ContentType="application/vnd.openxmlformats-officedocument.presentationml.notesSlide+xml"/>
  <Override PartName="/ppt/tags/tag31.xml" ContentType="application/vnd.openxmlformats-officedocument.presentationml.tags+xml"/>
  <Override PartName="/ppt/notesSlides/notesSlide26.xml" ContentType="application/vnd.openxmlformats-officedocument.presentationml.notesSlide+xml"/>
  <Override PartName="/ppt/tags/tag32.xml" ContentType="application/vnd.openxmlformats-officedocument.presentationml.tags+xml"/>
  <Override PartName="/ppt/notesSlides/notesSlide27.xml" ContentType="application/vnd.openxmlformats-officedocument.presentationml.notesSlide+xml"/>
  <Override PartName="/ppt/tags/tag33.xml" ContentType="application/vnd.openxmlformats-officedocument.presentationml.tags+xml"/>
  <Override PartName="/ppt/notesSlides/notesSlide28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9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30.xml" ContentType="application/vnd.openxmlformats-officedocument.presentationml.notesSlide+xml"/>
  <Override PartName="/ppt/tags/tag40.xml" ContentType="application/vnd.openxmlformats-officedocument.presentationml.tags+xml"/>
  <Override PartName="/ppt/notesSlides/notesSlide31.xml" ContentType="application/vnd.openxmlformats-officedocument.presentationml.notesSlide+xml"/>
  <Override PartName="/ppt/tags/tag41.xml" ContentType="application/vnd.openxmlformats-officedocument.presentationml.tags+xml"/>
  <Override PartName="/ppt/notesSlides/notesSlide32.xml" ContentType="application/vnd.openxmlformats-officedocument.presentationml.notesSlide+xml"/>
  <Override PartName="/ppt/tags/tag42.xml" ContentType="application/vnd.openxmlformats-officedocument.presentationml.tags+xml"/>
  <Override PartName="/ppt/notesSlides/notesSlide33.xml" ContentType="application/vnd.openxmlformats-officedocument.presentationml.notesSlide+xml"/>
  <Override PartName="/ppt/tags/tag43.xml" ContentType="application/vnd.openxmlformats-officedocument.presentationml.tags+xml"/>
  <Override PartName="/ppt/notesSlides/notesSlide34.xml" ContentType="application/vnd.openxmlformats-officedocument.presentationml.notesSlide+xml"/>
  <Override PartName="/ppt/tags/tag44.xml" ContentType="application/vnd.openxmlformats-officedocument.presentationml.tags+xml"/>
  <Override PartName="/ppt/notesSlides/notesSlide35.xml" ContentType="application/vnd.openxmlformats-officedocument.presentationml.notesSlide+xml"/>
  <Override PartName="/ppt/tags/tag45.xml" ContentType="application/vnd.openxmlformats-officedocument.presentationml.tags+xml"/>
  <Override PartName="/ppt/notesSlides/notesSlide36.xml" ContentType="application/vnd.openxmlformats-officedocument.presentationml.notesSlide+xml"/>
  <Override PartName="/ppt/tags/tag46.xml" ContentType="application/vnd.openxmlformats-officedocument.presentationml.tags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97" r:id="rId2"/>
    <p:sldId id="400" r:id="rId3"/>
    <p:sldId id="398" r:id="rId4"/>
    <p:sldId id="399" r:id="rId5"/>
    <p:sldId id="401" r:id="rId6"/>
    <p:sldId id="402" r:id="rId7"/>
    <p:sldId id="372" r:id="rId8"/>
    <p:sldId id="403" r:id="rId9"/>
    <p:sldId id="377" r:id="rId10"/>
    <p:sldId id="404" r:id="rId11"/>
    <p:sldId id="413" r:id="rId12"/>
    <p:sldId id="405" r:id="rId13"/>
    <p:sldId id="407" r:id="rId14"/>
    <p:sldId id="408" r:id="rId15"/>
    <p:sldId id="409" r:id="rId16"/>
    <p:sldId id="410" r:id="rId17"/>
    <p:sldId id="411" r:id="rId18"/>
    <p:sldId id="406" r:id="rId19"/>
    <p:sldId id="419" r:id="rId20"/>
    <p:sldId id="412" r:id="rId21"/>
    <p:sldId id="373" r:id="rId22"/>
    <p:sldId id="424" r:id="rId23"/>
    <p:sldId id="414" r:id="rId24"/>
    <p:sldId id="422" r:id="rId25"/>
    <p:sldId id="420" r:id="rId26"/>
    <p:sldId id="421" r:id="rId27"/>
    <p:sldId id="415" r:id="rId28"/>
    <p:sldId id="426" r:id="rId29"/>
    <p:sldId id="427" r:id="rId30"/>
    <p:sldId id="379" r:id="rId31"/>
    <p:sldId id="378" r:id="rId32"/>
    <p:sldId id="417" r:id="rId33"/>
    <p:sldId id="418" r:id="rId34"/>
    <p:sldId id="423" r:id="rId35"/>
    <p:sldId id="381" r:id="rId36"/>
    <p:sldId id="383" r:id="rId37"/>
    <p:sldId id="425" r:id="rId38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03" autoAdjust="0"/>
  </p:normalViewPr>
  <p:slideViewPr>
    <p:cSldViewPr snapToGrid="0">
      <p:cViewPr varScale="1">
        <p:scale>
          <a:sx n="68" d="100"/>
          <a:sy n="68" d="100"/>
        </p:scale>
        <p:origin x="188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51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5-05-04T11:30:04.780"/>
    </inkml:context>
    <inkml:brush xml:id="br0">
      <inkml:brushProperty name="width" value="0.06667" units="cm"/>
      <inkml:brushProperty name="height" value="0.06667" units="cm"/>
      <inkml:brushProperty name="color" value="#7F7F7F"/>
      <inkml:brushProperty name="fitToCurve" value="1"/>
    </inkml:brush>
  </inkml:definitions>
  <inkml:traceGroup>
    <inkml:annotationXML>
      <emma:emma xmlns:emma="http://www.w3.org/2003/04/emma" version="1.0">
        <emma:interpretation id="{AD08633F-9B01-488B-8D5A-9C1C8BC0EA6A}" emma:medium="tactile" emma:mode="ink">
          <msink:context xmlns:msink="http://schemas.microsoft.com/ink/2010/main" type="writingRegion" rotatedBoundingBox="19258,1723 19846,7668 16901,7959 16313,2014">
            <msink:destinationLink direction="with" ref="{E94EC154-A54C-435F-A7B3-B2DCE8D1F1CC}"/>
          </msink:context>
        </emma:interpretation>
      </emma:emma>
    </inkml:annotationXML>
    <inkml:traceGroup>
      <inkml:annotationXML>
        <emma:emma xmlns:emma="http://www.w3.org/2003/04/emma" version="1.0">
          <emma:interpretation id="{2CC15D44-169F-4F6C-98F5-B524B7991628}" emma:medium="tactile" emma:mode="ink">
            <msink:context xmlns:msink="http://schemas.microsoft.com/ink/2010/main" type="paragraph" rotatedBoundingBox="17048,4166 19927,6417 19056,7530 16178,52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5BF35E1-EF12-48A3-9A3B-486401C2C588}" emma:medium="tactile" emma:mode="ink">
              <msink:context xmlns:msink="http://schemas.microsoft.com/ink/2010/main" type="line" rotatedBoundingBox="17048,4166 19927,6417 19056,7530 16178,5279"/>
            </emma:interpretation>
          </emma:emma>
        </inkml:annotationXML>
        <inkml:traceGroup>
          <inkml:annotationXML>
            <emma:emma xmlns:emma="http://www.w3.org/2003/04/emma" version="1.0">
              <emma:interpretation id="{3574DF17-5C51-4D6B-8F5D-758D2C3B28A6}" emma:medium="tactile" emma:mode="ink">
                <msink:context xmlns:msink="http://schemas.microsoft.com/ink/2010/main" type="inkWord" rotatedBoundingBox="17447,4083 18307,6313 17468,6636 16608,4407"/>
              </emma:interpretation>
              <emma:one-of disjunction-type="recognition" id="oneOf0">
                <emma:interpretation id="interp0" emma:lang="en-AU" emma:confidence="0">
                  <emma:literal>male</emma:literal>
                </emma:interpretation>
                <emma:interpretation id="interp1" emma:lang="en-AU" emma:confidence="0">
                  <emma:literal>morale</emma:literal>
                </emma:interpretation>
                <emma:interpretation id="interp2" emma:lang="en-AU" emma:confidence="0">
                  <emma:literal>mare</emma:literal>
                </emma:interpretation>
                <emma:interpretation id="interp3" emma:lang="en-AU" emma:confidence="0">
                  <emma:literal>marae</emma:literal>
                </emma:interpretation>
                <emma:interpretation id="interp4" emma:lang="en-AU" emma:confidence="0">
                  <emma:literal>mpa</emma:literal>
                </emma:interpretation>
              </emma:one-of>
            </emma:emma>
          </inkml:annotationXML>
          <inkml:trace contextRef="#ctx0" brushRef="#br0">-632-426 22,'-18'-35'16,"1"7"-2,4 8-2,13 20-2,-19 5-2,14 19-2,6 19-3,3 7-2,5 12 0,-1-1-1,3 4 1,2-7-1,0-12 1,-4-12-1,4-14 2,-13-20 0,0 0 0,0 0 0,13-32 0,-18 1 1,1-3 0,-5-8 0,0 1-2,-4-6 1,-1 5 0,1 1-1,0 5 0,4 7 1,-2 10-2,11 19 1,0 0 0,-7 24-1,16 10 1,-2 5-1,8 3 0,-2-1 0,8-7 0,-5-10 0,5-17 1,-4-14-1,-1-14 1,-3-16 0,-3-4 0,-5-11-1,-1-5 1,-4-5 0,-2-1-1,-5-2 0,-1 4 1,-1-2-1,1 3 0,1 6 1,0 8-1,3 11 0,0 7 0,4 28 0,0 0 0,0 0 0,30 41 0,-12 3 0,5 10 0,3 9 1,3 0-1,3-3 1,-2-8-1,-4-13 1,-4-11 0,-3-13-1,-19-15 1,20-19-1,-20-7 0,-5-7 0,-3-6 0,-7-8 0,0-3 0,-3-4 0,-3 2 0,1 0 1,1 2-1,1 5 1,1 8-1,4 6 0,4 6 1,9 25-1,0 0 0,0 34 0,9 12 0,4 14 0,4 14 0,5 6 0,2 5 1,2-6-1,2-9 0,-4-14 1,-1-13-1,-7-14 2,-16-29-2,23 13 1,-23-13 0,0-31-2,-6-1 2,-5-9-1,-4-7-1,-2-6 1,-1-7 0,-3-1 0,1-1-1,1 6 2,1 6-1,3 11 0,2 6 0,5 16 0,8 18-1,0 0 1,8 46 0,7 4-1,5 17 1,6 9 0,4 6 1,1 0-1,1-4 1,0-9-1,-5-14 1,-2-16 0,-5-11-1,-20-28 1,19 15-1,-19-15 1,-6-28-1,-7 2 1,0-5-1,-7-12 0,1-4 0,-3 1-1,1 1 1,5 10-1,3 11 1,13 24-2,0 0 2,1 46 1,14 5-1,11 10 0,4 2 0,7 6 1,2-6-1,-2-13 1,-1-11-1,-7-11 0,-6-13 1,-23-15-1,0 0 0,2-22 1,-27-1-1,-10-6 1,-9-5-1,-10-1 1,-6-2-1,-5-2-1,-2 2 1,2-1-1,4 3 1,3 0-1,12 7 1,7 15-1,9 11 1,11 17 1,12 15-1,7 14 1,9 16-1,8 5 0,3 0 1,5-8-1,-1-6 1,-2-14-2,-3-11 2,-19-26-1,24 11 0,-24-11 1,4-24-1,-12 5 0,-3-7 1,-4-2-1,-2-3 1,-3-1-1,-4 2 0,1 2 0,1 6 0,4 5 0,1 8-1,17 9 1,-21 19 0,21 5 0,4 9-1,5 4 1,4 1 0,0-1 0,2-2 0,0-9 0,-2-5 0,-13-21 1,19 13-1,-19-13 1,0 0 0,4-19-1,-4 19 1,-12-28-1,1 11 0,2-3 1,-2 1-2,-2 1 1,2 1 0,11 17 0,-17-20-1,17 20 1,0 0 0,15 28-1,0-2 1,7 9 0,6 0 0,5 2 0,6-1 0,0-8 0,2-15 0,-2-10 0,0-8 0,-5-14 1,-5-7-1,-4-9 1,-9-4-1,-5-4 0,-5-2 1,-8 3-1,-3 1 0,-3 4 0,-1 5 0,-2 8 0,11 24 0,-11-19 0,11 19-1,5 36 1,8-5 0,9 12-1,8 0 1,11 9-1,6-4 1,5-3 0,1-8 0,1-11 0,-2-10 0,-7-6 0,-8-8 1,-11-12-1,-9-3 0,-13-5 1,-10-6-1,-9-4 0,-9-4 0,-9-3 1,-6 0-1,-2 1 0,-2 2 0,2 6 0,6 6 0,9 16 0,9 10 0,15 16 0,15 13-1,13 12 1,15 5-1,13 7-1,7-10-6,23 5-21,-6-17-2,4-11-1,-6-17 0</inkml:trace>
          <inkml:trace contextRef="#ctx0" brushRef="#br0" timeOffset="-3864.221">-755-613 6,'-3'-32'18,"-1"12"-3,4 20-3,-6-28-2,6 28-2,4 16-2,5 20 0,-1 7-2,9 16-1,-1 10 1,7 9-1,-7 0-1,5 0-1,-4-15 0,1-13 0,-7-13 1,-1-11-1,-10-26 1,0 0 0,13-20 1,-12-10-1,-2-11 1,-1-5-1,0-15-2,0-8 1,-2-7 0,1 1 0,-3 1-1,0 5 1,-1 6 1,3 11-1,-3 9 1,3 17-1,4 26 1,0 0-1,-4 32 0,8 16 0,4 10 0,1 7-1,4 4 1,0-3-1,2-6 0,0-10 1,-1-16 0,1-18-1,-15-16 1,23-11-1,-14-13 0,0-13 1,-3-10-2,1-7 1,-3-9 0,0-2 0,-1 0-1,-1 0 1,-2 6 1,-2 12-2,0 8 2,1 9-2,1 14 1,0 16 0,0 0 0,0 42-1,1 1 1,1 4 0,0 8-1,2 3 2,0-6-2,-1-7 2,-1-14-1,0-12 1,-2-19-1,0 0 1,-4-35-1,-1 1 1,-6-9-1,-2-7 0,-4-6 1,-5-3-1,-3-2 1,-1-10 0,-3 0-1,-3-1 0,0 1 1,1 3-1,1 6 0,2 8 1,4 12-1,4 14 0,3 15 0,17 13 0,-20 24 0,12 7 0,4 10-1,3 0 1,-1 2-1,2-6 2,-2-5-1,2-14 0,0-18 1,0 0-1,2-39 1,-2 6 0,0-10-1,-2-3 1,0-10-1,-2 0 2,1 0-3,-3-3 2,-1 3-1,-3 4 1,3 4-1,-3 5 2,3 8-3,0 7 1,1 9 0,6 19 1,0 0-1,-4 43-2,6 0 2,4 5-1,-1 4 1,3 0-1,-1 0 2,1-9-3,-5-13 4,3-12-2,-6-18 1,0 0-1,6-18 1,-6-6 1,-2-6-2,0-11 1,-2-7-2,2-3 3,-2-4-2,1 1 1,-1 2-1,0 5 0,2 8 0,1 10 0,1 29 0,-4-17 0,4 41-1,0 22 1,-2 19 1,2 12-3,2 8 2,0 4-1,1-5 2,-1-10-3,2-18 3,2-19-2,-6-37 1,0 0 0,0 0 1,15-46-1,-15-1 0,0-8 2,-2-11-2,0-4 1,-2-4-1,0 3 2,1 4-3,-1 8 2,-2 8 0,1 16-1,1 15-1,4 20 1,-13 28 0,6 22 0,-1 18 0,1 14-2,-1 7 2,3 2-1,1-5 1,2-14-2,0-14 3,2-23-3,2-18 3,-2-17-1,6-20 1,-4-10-1,-2-9 1,1-9 0,-2-12-1,1-3 1,-2-4-1,-2 0 1,-2 4-1,1 9 2,-3 8-3,1 7 1,0 18 0,7 21 0,0 0-1,-23 35 1,20 14 0,-3 6-1,0 5 1,3 3-2,1-5 3,0-6-2,2-11 2,0-13-2,0-28 1,0 0 0,0 0 1,9-36 0,-7 1-2,0-6 3,-2-9-2,2-2 1,-2 0-1,0 0 2,0 7-3,-2 6 1,2 11 0,0 28 0,0 0 0,0 0-1,-6 52 1,8 4-1,2 11 1,3 5-2,8 6 1,0-9-10,13-2-18,0-20-2,5-21-1,-1-15 0</inkml:trace>
        </inkml:traceGroup>
        <inkml:traceGroup>
          <inkml:annotationXML>
            <emma:emma xmlns:emma="http://www.w3.org/2003/04/emma" version="1.0">
              <emma:interpretation id="{8C535FA1-257B-40BA-B860-73DFF36B9578}" emma:medium="tactile" emma:mode="ink">
                <msink:context xmlns:msink="http://schemas.microsoft.com/ink/2010/main" type="inkWord" rotatedBoundingBox="17806,6167 19621,5921 19700,6502 17885,6748"/>
              </emma:interpretation>
              <emma:one-of disjunction-type="recognition" id="oneOf1">
                <emma:interpretation id="interp5" emma:lang="en-AU" emma:confidence="0">
                  <emma:literal>area</emma:literal>
                </emma:interpretation>
                <emma:interpretation id="interp6" emma:lang="en-AU" emma:confidence="0">
                  <emma:literal>area.</emma:literal>
                </emma:interpretation>
                <emma:interpretation id="interp7" emma:lang="en-AU" emma:confidence="0">
                  <emma:literal>roof</emma:literal>
                </emma:interpretation>
                <emma:interpretation id="interp8" emma:lang="en-AU" emma:confidence="0">
                  <emma:literal>wage</emma:literal>
                </emma:interpretation>
                <emma:interpretation id="interp9" emma:lang="en-AU" emma:confidence="0">
                  <emma:literal>aorta</emma:literal>
                </emma:interpretation>
              </emma:one-of>
            </emma:emma>
          </inkml:annotationXML>
          <inkml:trace contextRef="#ctx0" brushRef="#br0" timeOffset="-16189.926">1055 42 5,'-26'33'22,"-11"1"0,4 14 0,-2 1-19,-3-1-2,7 2-1,-3-9 1,8-7 0,2-10-1,6-7 0,-1-10 0,19-7 1,-30-7-1,30 7 1,-26-30-1,13 9 0,0-1 1,0-4-1,-2 0 1,0-2-1,-3 4 1,-4 2 0,-4 3 1,-4 8 0,-7 3 0,-2 10 1,-6 2 0,0 9-1,-1 0 1,5 4-1,2-4 0,7-2-1,6-9 0,8-10 0,5-8-1,7-14 0,4-7 0,2-8 0,0-2 1,-3-1-1,-3 5 2,-1 10-1,-8 10 1,-4 20 0,-5 14 0,-2 15 0,-4 7-1,2 12 0,4-2 0,4 0-1,5-4 0,6-11 0,9-28 0,3 16 0,-3-16 0,23-26 0,-10 4 1,2-6-1,-4 0 0,-4 2 1,-3 4 0,-4 22-1,0-26 1,0 26 0,0 0-1,-26 24 1,13 0-1,0 4 0,-2 4 0,4 1 0,2 1 0,3-5 0,8-4-1,-2-25-4,22 22-22,0-18-1,3-14 0,2-3-2</inkml:trace>
          <inkml:trace contextRef="#ctx0" brushRef="#br0" timeOffset="5.79337E7">4481 925 1,'-96'82'7,"-5"24"12,-8-3-12,5-3-2,18-10-1,14-29-1,18-29-2,24-45 0,26-38-1,30-34-1,15-20 0,17-17 1,5-14 0,11-2 0,-1 9 1,-3 20 0,-8 23 0,-12 23 0,-11 16 1,-11 27 0,-11 23 0,-16 31 2,-10 22-2,-15 18 0,-8 14 0,-10 10 0,1 1-1,-4-10 0,10-10-1,1-24 0,16-23 1,18-32-1,0 0 0,3-56 1,16 6 0,5-11 0,0-8 0,6-2-1,-2 4 1,4 5-1,-6 10 1,-2 11-1,-4 8 0,-3 16 0,-17 17 1,6 24 1,-18 25-1,-14 21 1,-7 22-1,-14 16 1,-1 5 0,-4-1 0,6-10-1,5-22 0,17-26 0,9-29 1,15-25-1,16-54 0,14-8-1,4-14 1,8-10 0,1-9 0,-2-2 0,4 3-2,-6 12 1,-2 11-1,-7 13 2,-8 12-1,-5 12 0,-17 34-1,0 0 2,-15 43 1,-15 28-1,-13 18 1,-5 23-1,-8 12 0,-1 5-1,3-10 1,5-18-1,16-29 0,16-35 0,17-37 1,15-55-1,20-29 1,15-22 0,8-21-1,11-11 0,7-12 0,0-1 0,2 13 0,-9 17 0,-11 22 0,-8 15 0,-15 32 2,-13 34-1,-23 40 0,-22 47 1,-23 39 0,-14 30 0,-10 20 0,-3 17-1,-1-4 0,9-16-1,9-25 1,17-29-1,21-46 0,18-55 0,20-20 0,17-45 0,13-28 1,12-21 0,8-18-1,6-17 0,6-9 0,0 5 0,-8 12-1,-9 20 1,-11 18 0,-9 29-1,-19 50 2,-17 46-1,-22 56 1,-20 52 0,-19 40-1,-10 27 1,-6 14-1,-1-1 1,8-26-1,14-27 0,17-42-1,25-48 1,25-59 0,25-51 0,18-43 1,9-27-1,6-29-1,4-26 2,2-20-1,-2-9 0,-12 11 0,-8 20 0,-16 28 0,-9 27 0,-16 44 1,-14 50 0,-20 56-1,-15 50 1,-11 45 0,-7 21-1,-4 9 0,1 3 0,8-14 1,10-26-1,10-29 0,12-33 0,11-35 0,-2-30 0,28-28 0,-6-14 0,0-18 0,3-3 1,-1-8 0,-2 2 0,0 11-2,-7 10 2,0 18-1,-15 30 0,0 0 0,-7 45 0,-12 16 0,-1 21-1,-8 11 2,2 8-2,0-4 0,5-8 1,6-15-1,6-18 1,5-17 0,4-16 0,0-23 0,0 0 0,21-30 0,-10-7 0,4-17 1,2-11-1,1-17 0,6-4 0,2 2 1,-3 12-1,-3 10 0,-5 21 0,-15 41 0,18 0 0,-19 41 0,-5 19 0,-5 12 0,0 3 0,0 1-1,3-7 1,1-15 0,3-15 0,4-17 0,0-22 0,0 0 0,7-42 0,-3-5 1,4-11-1,3-12 0,2-10 1,2-6-2,-1-3 2,-2 3-1,-7 13 0,-7 16-1,-9 21 1,-15 31 0,-13 25-1,-13 25 2,-11 20-2,-10 17 2,-6 5-2,-1-1 2,2-10-1,7-18-1,13-24 0,10-23 1,16-32-1,18-22 0,14-22 1,13-18-2,1-14 2,11-8-1,-5 7 1,1 8-1,-14 22 2,-9 17-2,-9 25 1,-17 34 0,-9 23 0,-11 23 2,-3 13-3,1 13 0,0-9-12,7 2-14,10-16-2,7-21 1,26-36-2</inkml:trace>
          <inkml:trace contextRef="#ctx0" brushRef="#br0" timeOffset="-17775.0167">641 72 4,'-24'0'22,"24"0"-1,-22 7 0,22-7-18,0 0-2,-12 26 1,20-7-2,7 1 0,1 4 0,9 1 1,1 3-1,7-4 0,2-6 0,4-6 0,2-9 0,2-8 1,-8-8-1,3-6 0,-11-3 1,-4-3 0,-10 1 0,-13 2 1,-8 1 1,-16 5 0,-4 5 0,-14 5 1,-1 10-1,-11 1 1,6 10 0,-3-4 0,12 10-1,2-4-1,15 5 1,22-22-2,-17 33 1,17-33-1,35 26-1,3-16 0,10-5 0,10-5 0,7-3 0,3-9 0,3-2 0,-4-5 1,-8-2-1,-10 1 0,-12-2 1,-15 3-1,-13 0 1,-9 19 0,-39-20-1,-1 16 1,-16 4 0,-9 4-1,-6 5 1,-5 2 0,3 4 0,1-5 1,16 5-1,4-8 1,15 0-1,13-5 0,24-2 0,0 0-1,0 0 1,35-11-1,0 6 0,12-3 0,5 1 0,6-1 0,-3-3 0,1 2 0,-6-2 0,-7 1 0,-10-3 0,-12 0 1,-21 13-1,2-28 0,-2 28 1,-47-24-1,8 17 1,-13 1-1,-4 4 0,-7 2 0,2 6 1,0 3-1,-1 2 0,8 2 0,8-2 0,11 1 0,9 2-1,26-14 1,-10 28 0,10-28-1,34 26 1,-4-14 0,7-3-1,4-2 1,1-5 0,-1-4 0,-4-1 0,-3-5 1,-8-1-1,-9-2 1,-17 11-1,9-19 1,-9 19-1,-30-15 1,4 8-1,-5 1 0,-7 2 1,-3 1-1,-3 1 0,-1-2 0,3 4 0,3-2 0,5 4 0,4 2 0,6 3-1,7 8 1,8 6 0,7 7 0,4 5-1,6 4 1,-1 2-1,6 1 1,0-5 0,4-5-1,-2-8 2,-15-22-1,26 21 0,-26-21 0,0 0 1,20-30-1,-20 9 1,-9-9 0,-1 1-1,-4-3 1,-5 2-1,-3 4 0,-4 4 0,-4 7 0,2 9 0,-2 8 0,3 9 0,0 10 0,5 3 0,5 8 0,4-1 0,8 1-1,5-4 1,5-2 0,5-6-1,-10-20 1,29 19 0,-29-19 0,30-7 1,-30 7-1,23-26 0,-20 3 1,-1 1-1,-6-4 1,-1-4-1,-6 0 0,-4 2 0,-2 0 0,-2 4 1,-3 7-1,2 4 0,-1 10 0,1 12 0,5 10 0,2 5 0,4 6 0,7-1 0,4 3-1,3-4 1,5-6 0,-10-22 0,22 19 0,-22-19 0,24-13 0,-24 13 0,13-34 1,-13 14-1,-4-1 0,-1 3 1,5 18-1,-17-21 0,17 21 0,-26 15-9,17 21-21,-10 5-1,-5 3-1,-2-1-2</inkml:trace>
        </inkml:traceGroup>
        <inkml:traceGroup>
          <inkml:annotationXML>
            <emma:emma xmlns:emma="http://www.w3.org/2003/04/emma" version="1.0">
              <emma:interpretation id="{659556F3-6909-4AEE-BE30-2BE00EEF1E71}" emma:medium="tactile" emma:mode="ink">
                <msink:context xmlns:msink="http://schemas.microsoft.com/ink/2010/main" type="inkWord" rotatedBoundingBox="19406,6563 19600,6290 19863,6477 19669,6750"/>
              </emma:interpretation>
              <emma:one-of disjunction-type="recognition" id="oneOf2">
                <emma:interpretation id="interp10" emma:lang="en-AU" emma:confidence="0">
                  <emma:literal>*</emma:literal>
                </emma:interpretation>
                <emma:interpretation id="interp11" emma:lang="en-AU" emma:confidence="0">
                  <emma:literal>A</emma:literal>
                </emma:interpretation>
                <emma:interpretation id="interp12" emma:lang="en-AU" emma:confidence="0">
                  <emma:literal>f</emma:literal>
                </emma:interpretation>
                <emma:interpretation id="interp13" emma:lang="en-AU" emma:confidence="0">
                  <emma:literal>J</emma:literal>
                </emma:interpretation>
                <emma:interpretation id="interp14" emma:lang="en-AU" emma:confidence="0">
                  <emma:literal>y</emma:literal>
                </emma:interpretation>
              </emma:one-of>
            </emma:emma>
          </inkml:annotationXML>
          <inkml:trace contextRef="#ctx0" brushRef="#br0" timeOffset="1417.0809">137 302 2,'-18'-13'24,"-12"-5"1,6 5-8,4 13-5,-6 0-2,11 18-3,0-1-3,9 13-1,4 0-2,8 3 0,5-3-1,8-6 0,1-5 1,4-10-1,0-9 1,2-7 0,-3-8 1,-3-4-1,-5-5 2,0-2-1,-10-6 0,-1 2 0,-8-3 1,-3 1-2,-6 3 1,-2 2 0,-7 5-1,-2 7 0,-2 8-1,0 7 1,2 11 0,-1 9 0,9 8-1,3 8 0,9 1 0,9 4 1,7-2-1,10-4 0,6-7 0,7-5 0,2-12 0,4-9 0,0-8 0,0-7 1,-6-11-1,1-2 0,-5-4 1,-5-2-1,-4-1 0,-5 1 1,-6 2-1,-1 4 0,-7 6 0,-3 20 0,0-19 0,0 19 0,0 0 0,13 34 0,-1-6 0,6 1 0,6 1-1,8 0 2,1-8-2,10-7 2,2-9-1,5-12 0,6-9 0,5-5 0,4-4 0,0-2 0,2 0 0,-4 3 0,-3 5 0,-5 1 0,-6 4 0,-5 0 0,-8 2 1,-5-4-1,-3 2 0,-2-4 0,-6 0 0,1 4 0,-3 2-1,-1 4 2,-17 7-2,30-8 2,-30 8-2,26 2 1,-26-2 0,30 0 1,-14-4-1,-16 4 0,30-13 0,-30 13 0,28-18 1,-28 18 0,17-19-1,-17 19 0,3-17 1,-3 17-1,0 0 0,-16-18 0,16 18 1,-19-17-1,19 17 0,-24-24 0,24 24 0,-28-19 0,28 19 1,-30-4-1,12 6 0,1 4 0,17-6 0,-28 15 0,28-15 0,-18 16 0,18-16 0,0 0-1,0 0 1,16 17 0,-16-17 0,30 9 0,-13-1-1,3-2 1,1 1 1,-3 2-1,3 2 0,-3-1 0,1 3-1,-19-13-9,35 22-19,-35-22-1,30 26 0,-30-26-1</inkml:trace>
          <inkml:trace contextRef="#ctx0" brushRef="#br0" timeOffset="2379.1361">1581 185 2,'-16'21'21,"6"12"-1,-6-9 0,5 6-19,3-2-1,6-6 1,2-22-1,11 19 0,-11-19 0,26-11 0,-9-6 0,0-5 1,0-6 0,-1-2 0,-1-2 2,-6 1 0,3 5 2,-9-2 1,-3 28 0,8-34 0,-8 34-1,0 0 0,0 0-1,0 0-2,5 36 0,-5-16-2,4 6 0,-4-4 0,6 3 0,-5-3 0,5-5 1,-6-17-1,9 30 0,-5-8 0,0 0 0,3 10-5,-5 3-21,4-3 0,1 0-2,-3-10 1</inkml:trace>
        </inkml:traceGroup>
      </inkml:traceGroup>
    </inkml:traceGroup>
    <inkml:traceGroup>
      <inkml:annotationXML>
        <emma:emma xmlns:emma="http://www.w3.org/2003/04/emma" version="1.0">
          <emma:interpretation id="{715D18D5-5143-4840-B8B2-BECCAA1D2E48}" emma:medium="tactile" emma:mode="ink">
            <msink:context xmlns:msink="http://schemas.microsoft.com/ink/2010/main" type="paragraph" rotatedBoundingBox="19212,1727 19799,7673 16901,7959 16313,20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2CC607-D440-435B-AB33-1DA9612846F9}" emma:medium="tactile" emma:mode="ink">
              <msink:context xmlns:msink="http://schemas.microsoft.com/ink/2010/main" type="line" rotatedBoundingBox="19212,1727 19799,7673 16901,7959 16313,2014">
                <msink:destinationLink direction="with" ref="{BA9D7E7E-D819-4BFD-8E5F-814A126D8FD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9091A5A-36F4-4729-9877-D95226BEA73B}" emma:medium="tactile" emma:mode="ink">
                <msink:context xmlns:msink="http://schemas.microsoft.com/ink/2010/main" type="inkWord" rotatedBoundingBox="16549,7817 16575,1872 18851,1882 18825,7827"/>
              </emma:interpretation>
              <emma:one-of disjunction-type="recognition" id="oneOf3">
                <emma:interpretation id="interp15" emma:lang="en-AU" emma:confidence="0">
                  <emma:literal>"episodic).</emma:literal>
                </emma:interpretation>
                <emma:interpretation id="interp16" emma:lang="en-AU" emma:confidence="0">
                  <emma:literal>Iliadise.</emma:literal>
                </emma:interpretation>
                <emma:interpretation id="interp17" emma:lang="en-AU" emma:confidence="0">
                  <emma:literal>Teisan).</emma:literal>
                </emma:interpretation>
                <emma:interpretation id="interp18" emma:lang="en-AU" emma:confidence="0">
                  <emma:literal>episodic).</emma:literal>
                </emma:interpretation>
                <emma:interpretation id="interp19" emma:lang="en-AU" emma:confidence="0">
                  <emma:literal>"episodic.</emma:literal>
                </emma:interpretation>
              </emma:one-of>
            </emma:emma>
          </inkml:annotationXML>
          <inkml:trace contextRef="#ctx0" brushRef="#br0" timeOffset="14840.8489">294-3014 1,'0'0'12,"-39"11"0,13-2-3,-4 0-3,-4 3-1,-3 1-1,-6 1 1,-3 5-2,-2-6 2,-1 9-1,1-5-1,3 7-1,6-5 0,6 1-1,7-3 0,11 2 0,15-19-1,-6 22 1,6-22-1,21 11 1,1-11-1,2-2-2,8-3 2,3-3-1,2-3 0,2-8-1,2 3 1,2-3-1,-6 4 1,-1-2 0,-7 8 0,-5 0 0,-7 11 1,-17-2-1,15 26 2,-21-2 0,-5 4 0,-7 9 1,-5 2-1,-4 7 1,-3-3-2,0 0 2,4 0-2,2-8-1,11-2-1,4-10-4,9-23-5,14 26-8,-14-26 0,41-6 4</inkml:trace>
          <inkml:trace contextRef="#ctx0" brushRef="#br0" timeOffset="9165.5243">-498-2557 2,'0'0'17,"0"0"-1,-26 20-10,26-20-3,-22 30-2,22-30 0,-21 30 1,21-30 0,-17 22 1,17-22 0,0 0 0,0 0 0,0 0 0,-3-20 0,14-1-1,2-5-1,5-2 0,5-7 0,1 0 0,4 1 0,-2 3-2,2 1 2,-6 8-2,-2 1 2,-20 21-2,25-18 2,-25 18 0,0 0-1,-15 31 3,-8-5-2,1 4 1,-9 7-1,-1 0 1,-5 2 0,5-2 0,-1-5 0,10-4 0,1-10 0,7-1 0,15-17 0,0 0 0,-16 0-1,16 0-1,14-31 1,-2 6-1,1-1 1,1-3-1,3-1 1,0 2-1,-2 0 1,-4 10-1,-4 1 1,-7 17-1,0 0 0,0 0 1,-20 11-1,1 9 0,-7 8 0,-2 2 0,1 4-1,-3-3 1,4-3 0,2-4-1,5-3 1,19-21-1,0 0 1,0 0 1,0 0-1,26-26 0,2 0 1,5-4-1,5-5 0,-1-1 1,0 5-1,-6 3 0,-1 4 0,-9 5 0,-3 10 0,-18 9 0,17 2 0,-17-2 0,4 16 0,-4-16 0,5 17 0,-5-17 0,19 6 0,-2-12 0,5-1 0,6-8-1,7-2 1,2-3-1,4-3 1,2-5-2,0 6 1,-1-4 0,-1 4-1,-2-1 2,-3 1-1,-3 0 2,-3 3-2,-6 4 3,-2 2-2,-22 13 1,28-18 0,-28 18 0,0 0-1,0 0 0,0 0 0,7 18-1,-7-18 1,-14 26-1,4-7 2,10-19-2,-15 33 2,8-14-3,7-19 3,-4 26-2,4-26-3,10 22-8,-10-22-11,29 19-1,-29-19 0,39 11 11</inkml:trace>
          <inkml:trace contextRef="#ctx0" brushRef="#br0" timeOffset="15390.8803">405-2702 1,'-26'22'3,"6"23"14,-16-2-2,5 16-11,-3 2 0,1 4-3,5-5 0,4-8 0,3-9 0,6-10 0,15-33 0,0 0 0,0 0 0,2-28 0,9-5 0,4-8 1,0 0-1,-2-2 0,0 6 1,-3 4 0,-3 10 1,-7 5 0,0 18 0,0 0 1,-24 18 0,3 12-1,-5 16 0,-5 10-2,-5 9 1,-1 4-1,2 4 0,7-5-2,6-12-2,14-10-10,14-10-8,-6-36-1,31 17-1</inkml:trace>
          <inkml:trace contextRef="#ctx0" brushRef="#br0" timeOffset="16343.9348">152-2529 12,'-46'20'23,"3"19"0,-13 2-1,-5 9-17,9 12-2,0-5-1,11-3-2,8-6 0,10-12 0,12-14 0,11-22-1,0 0 2,26-26-1,2-6 0,0-7 1,2-9 0,-1 3 0,-3-3 0,-3 7 1,-8 8 0,-2 9 0,-10 3 0,-3 21 0,0 0-1,-22 17 1,3 13-1,-3 7-1,-4 7 0,-4 5 0,1 5-1,5-8 0,1-1-2,10-12 0,8-11-1,5-22 0,0 0 1,24-11-1,0-9 1,-4-15 0,5 1 2,-5-3 2,-5 5 1,-4 3 1,-5 6 0,-5 7 0,-1 16 1,-16-12-1,-3 12 1,19 0 0,-33 12-1,33-12 0,-32 13-1,32-13 0,-22 9-1,22-9 1,0 0-1,0 0 0,15-17-1,-15 17 0,31-22 0,-12 13 0,3-6 0,-1 4 0,-1-6-1,-1 4 1,-3-2 0,1 2 1,-17 13-1,26-28-1,-26 28 0,19-19-6,-19 19-16,24-5-2,-24 5 0,18 0-1</inkml:trace>
          <inkml:trace contextRef="#ctx0" brushRef="#br0" timeOffset="17035.9744">271-2559 14,'-41'22'23,"15"1"0,-13-3-1,0 2-15,0 10-4,2 3-1,2-1-1,5-5 0,4-1-1,7-4 0,8-7 0,11-17 0,-2 17 0,2-17-1,23-15 1,-7 0 1,3-3-1,-2-7 0,1 1 0,-3-4 1,-2 6-1,-5-2 1,-3 5 0,-7 1 0,2 18 0,-18-24 0,-3 20 0,-7 4 1,-7 5-1,-8 5 1,1 5-1,-5-1 1,5 3 0,2 0-1,9-6 0,7-2 0,24-9 0,-19 2-1,19-2 0,21-18 0,1 3 0,6-4 0,3 1-1,7-3 0,-5-1-1,0 3 1,-5 1-1,-2 8-3,-26 10-6,28-24-13,-28 24 1,0 0-2,21-15 4</inkml:trace>
          <inkml:trace contextRef="#ctx0" brushRef="#br0" timeOffset="17556.0042">6-2568 1,'-53'50'17,"-13"-11"2,12 11-1,-8-5-14,16-1-2,11-5-2,10-3 0,14-14-1,11-22-2,0 0 1,37-9-1,-9-19-1,9-9 1,-1-2 0,3-2 1,-8 5 0,-3 5 2,-9 10 1,-19 21 1,0 0-1,0 0 1,-21 17 0,-6 15-1,-5 7 0,-3 5 0,-1 5-1,1 3-1,5-6 0,4-1-3,8-3-5,-1-16-6,19 10-2,0-36 16</inkml:trace>
          <inkml:trace contextRef="#ctx0" brushRef="#br0" timeOffset="17810.0187">-377-2028 1,'-45'52'17,"-5"-14"2,15 8-3,3-12-17,13-7-3,12-8-2,7-19-1,19 2-1,5-19-1,5-7 0,5-17 1</inkml:trace>
          <inkml:trace contextRef="#ctx0" brushRef="#br0" timeOffset="5.79129E7">193 677 16,'-33'60'23,"-14"-1"-1,8 5-8,-2-1-10,8-8-1,3-8-1,12-12-1,6-14 1,12-21 0,0 0 0,21-41-1,3 0 1,2-13 0,8-11 0,-3-4-2,3 0 1,-7-1-1,1 12 2,-11 6 0,0 13 0,-14 15 0,-3 24 0,-16 15 1,-5 26-1,-8 13 1,-3 9-2,-1 7 0,1 1-1,4-6 1,6-7 0,11-17-1,9-19 0,2-22 1,24-6-1,-2-20 1,6-5-1,2-14 1,5-9-1,-3-7 0,-1 1 0,-3 5 1,-5 8 0,-7 8 0,-3 13 0,-13 26 1,-2 19-1,-9 29 1,-7 28 0,-5 21-1,-1 16-1,2 12 1,3 3-1,10-7-1,9-15 0,13-13-3,6-30-3,25-15-11,-3-26-10,13-16 0,-2-13-1</inkml:trace>
          <inkml:trace contextRef="#ctx0" brushRef="#br0" timeOffset="5.79158E7">85-3705 25,'-81'91'27,"-20"62"0,-12 38-1,-6 23-18,9 18-4,14-7-9,18-30-11,27-37-8,27-41-2,21-70 0</inkml:trace>
          <inkml:trace contextRef="#ctx0" brushRef="#br0" timeOffset="5.79156E7">247-3117 25,'2'-121'22,"-19"52"-3,-14 63 0,-23 55-5,-9 68-4,-23 50-3,-3 49-4,-6 25-1,4 6-4,13-14-1,17-34-2,27-47-6,23-61-14,11-91 0,60-50-1,1-82 3</inkml:trace>
          <inkml:trace contextRef="#ctx0" brushRef="#br0" timeOffset="5.79154E7">149-2753 13,'0'0'24,"-51"56"0,-4 59-8,-16 56-5,-14 44-6,-3 33 0,-1 1-3,13-15-1,9-32-1,22-42-1,21-56 2,24-61-1,22-80 1,21-54 1,22-52-2,11-41 1,10-32-2,-1-26 0,5-5-1,-9 4 0,-6 16 1,-16 34 2,-23 44 0,-22 58 1,-25 67 2,-19 70 0,-23 70-1,-20 66 2,-14 52-2,-6 32-3,2 9 1,13-13-2,18-37 0,21-51-3,30-57-2,16-74-6,38-65-4,11-69-5,16-54-2,6-43 1</inkml:trace>
          <inkml:trace contextRef="#ctx0" brushRef="#br0" timeOffset="5.79265E7">-132-3809 8,'-76'93'22,"-4"26"0,-15 2 0,-3 5-16,18 3-3,2-22 0,18-12-3,17-37 1,16-29-2,27-29 1,7-35 0,19-26-1,7-27 2,12-12-2,-2-19 2,-2-5-1,-6 5 2,-16 11 1,-14 17 1,-20 17 0,-13 33 1,-22 28-1,-7 41 0,-21 29 0,-2 31-1,-10 12-2,3 10 0,7-6-1,15-8-1,17-21 0,16-27 0,32-48-1,0 0 0,28-65 0,7-8 0,4-12 1,1-14 0,-5-7 1,-5 4-1,-10 6 1,-9 12 1,-13 15 1,-3 17-1,-10 17 1,-4 26 0,-12 22 0,-8 27 1,-8 22-2,-3 20 1,0 5-2,2 2 1,7-2-1,7-12 0,17-21-1,19-26 1,21-28 0,14-28 0,11-23 1,6-12-1,0-13 1,2-6-2,-10-1 1,-9 7-1,-13 10 1,-14 13-1,-10 14 0,-8 16 0,-8 14 1,-9 13 0,-2 14 1,-3 8 0,2 8-1,2 5 1,9-2 0,4-5 0,11-8-2,2-24 2,26 7-2,0-22 0,8-13 0,3-13-1,0-1 1,-2-10 0,-7 0 0,-5 3 1,-12 8 0,-8 8 1,-12 11-1,-8 16 1,-7 14-1,-11 19 0,-4 16 0,-6 11 0,3 7 0,-3 4 0,10 1 0,7-11 0,13-12 1,11-17 0,4-26-1,36 4 0,-9-25 1,9-7-2,-3-5 2,1 0-2,-8-3 1,-4 6-1,-7 6 1,-6 6-1,-9 18 0,8-21 1,-8 21 0,0 0 1,-15 26-1,2 2 1,-4 19 0,-3 8-1,1 12 1,0 4 0,8 3-2,6-7 1,10-7-1,12-16 1,11-18 0,11-22 0,7-19 0,6-13 1,6-13-1,1-7 1,-3-8-1,-2 4 1,-6 2-1,-3 9 0,-10 8 0,-7 7 0,-9 11 0,-19 15 0,22 9 0,-18 15 0,-8 17-1,-2 11 1,-1 11-1,1 1 1,5 2-1,2-8 1,12-10 0,10-18 0,16-22 0,11-25 0,17-18 0,3-16 0,9-10 1,-1-6-1,-4-2 1,-5 4-1,-12 8 0,-8 12 0,-16 10 0,-7 13 0,-26 22 0,22-6 0,-22 23 0,-7 12 0,-6 12-1,-4 4 1,-1 11 0,-1-4 0,4-2-1,6-9 1,7-15 0,2-26 0,32-8 0,1-23 0,14-18 0,5-6 0,1-9 0,3-1 0,-6 4-1,-5 13 1,-10 7-1,-9 17 0,-26 24 1,19-8 1,-25 29-1,-12 16 1,-6 19-1,-8 11 1,-1 16-1,-3 5 1,3 1-2,3-6 1,10-12-1,10-12 1,10-20 0,11-20 0,12-23 0,8-18 0,6-13 1,3-8-1,-1-11 0,0 0 0,-4 4 1,-4 5-1,-10 12 1,-4 7-1,-17 26 0,13-17 1,-13 17-1,-12 39 0,-2-5 0,-1 7 0,-4 1-1,2 3 1,3-6-1,4-4 1,7-16 0,3-19 0,22-13 0,2-15 0,4-11 1,5-11-1,5-8 1,-1-3-1,2-2 1,-6 5-1,-5 8 1,-6 7-1,-5 6 0,-4 13 0,-5 5 0,-8 19 0,0 0 0,-12 24 0,-3 14 0,-9 8 0,0 13-1,-2 7 1,-2 4-1,4-5 1,4-5-1,9-14 1,9-18 0,2-28 0,24 9 0,-4-27 0,6-10 0,-2-2 1,1-5-1,-7 5 0,-3 2 1,-8 11-1,-7 17 0,-16 15 1,-10 21-1,-10 12 0,-10 17-1,-10 9 1,-9 14 0,-2-1 0,-1 2 1,2-9-2,11-17 2,6-11-2,12-16 1,11-23-1,26-13 1,-20-25 0,24-10 0,3-9 1,2-8-2,2-8 3,-3-1-1,-4 3 0,-6 8 0,-6 5-1,-8 14 1,-10 12-1,-12 21 0,-14 20 0,-9 17-1,-13 21 1,-6 18 0,-4 11 0,0 4 0,6-4 0,13-13 1,15-14-2,19-20 2,18-21-1,13-21 0,29-41-1,7-9 0,5-11 1,7-12-1,-5-1 2,-1-2-2,-8 5 1,-10 11-1,-15 14 3,-9 14-2,0 32 0,-39-9 0,2 33 0,-13 26 0,-6 19-1,-7 17 2,-2 8-1,2 5 0,7-4 0,9-12 0,14-18 0,18-26 1,15-39-2,24-3 2,14-44-3,14-22 1,5-12 1,4-12-1,1-8 1,-8 5-1,-8 1 1,-16 13-1,-13 15 3,-19 17-1,-15 19-1,-15 21-1,-10 25 1,-16 22 0,-11 21-1,-5 20 1,-2 15 0,-2 2 0,9-8 0,13-11 0,13-24-2,25-26-5,18-26-20,26-65 1,19-17 1,10-22-1</inkml:trace>
          <inkml:trace contextRef="#ctx0" brushRef="#br0" timeOffset="5.79169E7">236-4093 19,'54'-156'27,"-30"74"-1,-24 82-6,-45 78-5,-20 91-3,-39 69-6,-7 61-5,-6 47-1,1 11-2,20-12-2,16-40-3,35-58 1,27-78-3,47-79-8,25-96-8,30-94-1,20-69 1</inkml:trace>
          <inkml:trace contextRef="#ctx0" brushRef="#br0" timeOffset="5.79167E7">-297-4152 26,'-13'-26'26,"-28"59"1,-21 71-9,-31 47-6,-3 60-2,-21 50-7,7 27 0,10-10-2,18-16-1,26-33-1,27-60 0,30-61-1,22-75-3,34-77 0,18-64-4,19-41 0,-3-40 1,12-23 1,-9-32 0,14-1 3,-11 7 1,-12 21 7,-16 37 4,-30 40 0,-13 58-1,-39 55 2,-18 90-1,-44 67-2,-12 69 2,-25 70-6,-1 47-1,3 22 0,14-3-1,23-27-2,27-57-2,27-63 1,25-82-7,44-95-7,22-97-8,25-83-2,16-56 1</inkml:trace>
          <inkml:trace contextRef="#ctx0" brushRef="#br0" timeOffset="5.79162E7">-481-4136 28,'-49'34'25,"-18"33"1,-13 37-12,2 31-5,-3 5-5,14 7 0,15-8-7,15-22-5,25-26-5,18-35-11,16-45 0,21-35 0</inkml:trace>
          <inkml:trace contextRef="#ctx0" brushRef="#br0" timeOffset="5.79164E7">-513-4084 27,'-32'15'25,"-18"45"-3,-22 44-8,-3 46-2,-10 27-5,3 27-2,8-5-3,16-9-2,23-27-2,20-40-4,30-49-6,17-52-15,25-62 2,21-48 0,6-44 9</inkml:trace>
          <inkml:trace contextRef="#ctx0" brushRef="#br0" timeOffset="5.79171E7">572-4032 20,'26'-107'25,"-28"71"1,-27 83-6,-20 77-8,-36 71-4,-12 62-4,-12 46-5,1 13-6,19 1-16,16-25-3,23-60 1,26-66-1</inkml:trace>
          <inkml:trace contextRef="#ctx0" brushRef="#br0" timeOffset="5.7916E7">-258-3883 19,'-69'30'25,"-22"40"-1,-10 36 0,-3 15-17,8 9-6,16-5-7,22-8-4,14-32-10,21-38-3,23-47 0,28-17 6</inkml:trace>
          <inkml:trace contextRef="#ctx0" brushRef="#br0" timeOffset="5.79176E7">-545-3772 30,'-79'108'25,"-16"61"0,-19 45-1,-14 44-21,7 25-1,10 3-4,18-22-12,26-37-9,28-40-2,30-75 1,33-81 4</inkml:trace>
          <inkml:trace contextRef="#ctx0" brushRef="#br0" timeOffset="5.79173E7">477-3922 14,'-45'67'24,"-29"52"0,-16 70 0,-21 47-16,-2 28-7,5 9-6,6-11-17,22-26-2,13-63 1,30-46 3</inkml:trace>
          <inkml:trace contextRef="#ctx0" brushRef="#br0" timeOffset="5.79175E7">-371-3654 38,'-154'247'29,"0"26"-4,11-5 0,29-6-35,32-32-14,32-59-1,32-56-1,31-80-1</inkml:trace>
          <inkml:trace contextRef="#ctx0" brushRef="#br0" timeOffset="5.7912E7">-364 694 15,'-23'37'9,"3"6"0,1-2-2,-1-6 0,7-7-3,2-7 1,3-5 0,8-16-1,0 0-1,4-22 1,5-2-2,4-10 1,2-5-1,-2-5-2,2-1 1,0 1-1,-6 4 2,-1 9-1,-3 7 0,-5 7 0,0 17 0,0 0 1,-7 17-1,-2 7 1,-1 11-2,-5 2 1,4 4-1,-4 0 0,4 0 0,2-8 0,3-5 0,6-7 0,0-21 0,23 11 0,-3-20 0,4-12 1,10-9-1,1-10 0,4-11 0,0-4 0,-2-1 1,-3 4-1,-6 5 0,-8 14 1,-13 14 0,-7 19 2,-14 32-2,-12 13 2,1 18-1,-4 11 0,1 13 0,2 6 0,9 2-2,6-4 0,9-15-6,21-3-18,5-12-2,4-16 1,7-8-1</inkml:trace>
          <inkml:trace contextRef="#ctx0" brushRef="#br0" timeOffset="12147.6948">-582-442 11,'-11'-23'8,"0"-3"-1,-2 6 1,0-1 1,-2 3-2,15 18 0,-26-21-1,26 21 0,-20 8-1,8 20-2,5 5 0,0 14-2,3 7 0,-2 7 0,4 0-1,1 0 1,1-8-1,0-14 1,0-12 0,1-10 0,-1-17 1,0 0 0,-1-24 0,2-4-1,-2-11 1,2-6 0,-1-5-1,2-9-1,-4 1 0,2 2 1,-1 1-2,-1 6 2,-6 12-1,3 6 0,-1 8-1,6 23 1,0 0 2,-18 34-1,12 7 0,2 11-1,6 5 1,0 5 0,2-1-1,-1-7 1,3-13-2,-2-13 1,1-10 1,-5-18 0,0 0-1,0 0 2,11-30-1,-9 4 0,0-9 1,2-9-2,-2-3 0,1-7 1,1-2-2,-2 1 1,2 6-1,-2 7 1,-1 8-1,-1 8 0,2 9 1,-2 17-1,4 21 1,-2 14 0,0 14 1,5 6-1,-1 7 1,3-1-1,0-2 1,2-7 0,1-14-1,3-18 1,-15-20-1,26-2 0,-15-18 1,-2-6 0,0-11 0,-3-8 0,-2-7-1,-3-2 0,-1 0 0,-1 4 0,-5 4 0,0 5 0,1 5 0,1 14 0,4 22 0,0 0 1,0 0-1,-11 45 1,11 5 0,2 11-1,2 10 1,1 3-1,1-1 1,3-7-1,2-14 0,0-14 1,2-16-1,-13-22 0,28-6 0,-15-14 1,-2-14 0,0-3 0,-3-11-1,-3-8 0,-3-3 0,-5 1 0,-3 4-1,-1 8 2,-5 7-2,-1 9 1,2 13 0,11 17 0,-18 36 0,12 16 1,4 20-1,8 15-1,11 21-2,-3 7-14,20 14-9,5 1-2,9-17 0</inkml:trace>
        </inkml:traceGroup>
        <inkml:traceGroup>
          <inkml:annotationXML>
            <emma:emma xmlns:emma="http://www.w3.org/2003/04/emma" version="1.0">
              <emma:interpretation id="{F0284DBB-14A0-46DF-B008-F4BBF7416285}" emma:medium="tactile" emma:mode="ink">
                <msink:context xmlns:msink="http://schemas.microsoft.com/ink/2010/main" type="inkWord" rotatedBoundingBox="17882,7370 18211,4136 19716,4289 19387,7523"/>
              </emma:interpretation>
              <emma:one-of disjunction-type="recognition" id="oneOf4">
                <emma:interpretation id="interp20" emma:lang="en-AU" emma:confidence="0">
                  <emma:literal>I'd</emma:literal>
                </emma:interpretation>
                <emma:interpretation id="interp21" emma:lang="en-AU" emma:confidence="0">
                  <emma:literal>I'd.</emma:literal>
                </emma:interpretation>
                <emma:interpretation id="interp22" emma:lang="en-AU" emma:confidence="0">
                  <emma:literal>aft</emma:literal>
                </emma:interpretation>
                <emma:interpretation id="interp23" emma:lang="en-AU" emma:confidence="0">
                  <emma:literal>art</emma:literal>
                </emma:interpretation>
                <emma:interpretation id="interp24" emma:lang="en-AU" emma:confidence="0">
                  <emma:literal>alt</emma:literal>
                </emma:interpretation>
              </emma:one-of>
            </emma:emma>
          </inkml:annotationXML>
          <inkml:trace contextRef="#ctx0" brushRef="#br0" timeOffset="5.79135E7">695 763 25,'-22'-28'27,"-4"15"1,-4 11-1,-4 13-19,1 17-5,-4 13-2,2 9-1,1 8 0,1-2 0,5-4 0,4-8-1,5-7 1,10-14 1,9-23-1,0 0 1,24-41 0,2-2-1,4-11 1,7-9 0,-2-8-1,4 1 1,-4 5-2,-3 9 3,-12 9-2,-5 16 2,-15 31-1,0 0 0,-11 30 1,-9 24 0,-8 14-1,-2 10 0,-3 12 0,1-1-1,6-11-1,7-11 2,12-17-1,11-22 0,-4-28 0,37-11 1,-4-27-1,8-12 0,6-15 1,3-7 0,0-6-2,0 3 1,-3 8-1,-8 12 2,-8 19-1,-6 23 0,-25 13 0,20 45 0,-22 13 0,-5 10-5,10 22-20,-3-7-4,13-10 0,4-21-1</inkml:trace>
          <inkml:trace contextRef="#ctx0" brushRef="#br0" timeOffset="5.79142E7">1624-670 7,'-20'2'24,"-19"17"-1,-6 33-2,-13 24-17,-14 26-4,-8 17 0,-4 5 0,1-1 1,5-19-1,9-18 0,15-27 0,17-37 1,22-40-1,17-36 0,22-30 1,10-22-1,8-16 0,7-16-1,-5-7 2,-1 4-2,-10 11 2,-8 15 0,-20 18 1,-12 23-1,-21 29 1,-13 36-1,-19 39 1,-8 40 0,-18 36-1,-7 37 0,-3 24-1,8 8 0,7-11 0,17-21 0,20-30 0,18-42-1,26-53-1,22-53 0,25-50-2,8-40-6,21-27-3,3-32-6,6-21-1,6-3 4,-2 4 9,-16 16 7,-8 24 0,-21 40 8,-27 42 7,-21 60 5,-33 66 1,-24 59-4,-26 55-4,-8 48-10,-13 26 0,8 10-4,9-15-2,18-30 1,29-45-1,16-59 0,26-54-4,19-65-7,18-58-9,17-38 0,4-46 2</inkml:trace>
          <inkml:trace contextRef="#ctx0" brushRef="#br0" timeOffset="5.79143E7">907-1679 33,'-35'43'25,"-18"48"0,-17 43-11,-3 42-8,-7 19-8,6 4-18,11-22-5,18-25 1,14-52-2</inkml:trace>
          <inkml:trace contextRef="#ctx0" brushRef="#br0" timeOffset="5.79145E7">570-1772 39,'-94'182'28,"-5"13"-1,3 0-1,17-9-24,22-26-4,23-50-11,34-56-13,21-64 0,20-60-1,16-42 0</inkml:trace>
          <inkml:trace contextRef="#ctx0" brushRef="#br0" timeOffset="5.79147E7">609-2038 40,'-42'77'26,"-10"67"-1,-17 53-14,-11 45-30,9 26-5,-1-25-2,22-25-3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5-05-05T03:35:56.335"/>
    </inkml:context>
    <inkml:brush xml:id="br0">
      <inkml:brushProperty name="width" value="0.06667" units="cm"/>
      <inkml:brushProperty name="height" value="0.06667" units="cm"/>
      <inkml:brushProperty name="color" value="#7F7F7F"/>
      <inkml:brushProperty name="fitToCurve" value="1"/>
    </inkml:brush>
  </inkml:definitions>
  <inkml:traceGroup>
    <inkml:annotationXML>
      <emma:emma xmlns:emma="http://www.w3.org/2003/04/emma" version="1.0">
        <emma:interpretation id="{C643AC9F-EA86-4F83-8390-B7DCE65A9523}" emma:medium="tactile" emma:mode="ink">
          <msink:context xmlns:msink="http://schemas.microsoft.com/ink/2010/main" type="inkDrawing" rotatedBoundingBox="17476,7516 18727,3123 21084,3794 19833,8188" semanticType="scratchOut" shapeName="Other">
            <msink:sourceLink direction="with" ref="{62E3B834-D1BC-4B82-9359-1B0561E8A8A1}"/>
          </msink:context>
        </emma:interpretation>
      </emma:emma>
    </inkml:annotationXML>
    <inkml:trace contextRef="#ctx0" brushRef="#br0">306 3436 15,'-43'141'27,"-10"12"0,-11-6-1,3-19-17,16-11-1,12-43-4,26-38-2,20-61-1,22-38-1,22-35 1,12-18-1,11-15 0,4-18-1,-2 0 1,-8 4 0,-5 11 0,-14 17 2,-12 13-1,-9 15 2,-16 13 0,-3 24-1,-15 22 1,0 30-1,-28 28-1,-3 26 0,-10 15-1,2 5 0,0 2-1,9-7 1,11-23 0,17-27 0,25-41 0,23-40 0,19-36 1,10-23-1,6-16 1,-1-18-1,2-4 1,-8-3-1,-12 11 0,-14 25 1,-13 18-1,-9 19 1,-11 22-1,-11 26 0,-4 41 0,-41 19 1,2 40-1,-11 25 1,-10 22-1,-8 11 0,-1 0-1,4-7 2,9-16-1,11-21 0,19-42 0,26-31 0,10-48 0,21-26 0,12-21 0,5-13-1,3-14 2,-3-14-1,-5 2 0,-8 8 0,-13 12 1,-11 20-1,-11 14 1,-7 18-1,-12 27 0,-10 29 0,-12 32 0,-13 27 0,-11 19 0,-6 8 0,2 2-1,4-4 1,8-11-1,14-21 1,17-33 0,19-31 0,23-33 0,16-21-1,7-15 2,4-10-1,-1-11 1,-4-2-1,-9 8 0,-8 13 2,-12 15-2,-9 14 1,-7 10-1,-8 9 1,-2 11-1,-2 12 0,1 9 1,-4 5-1,-4 9 0,-4 7 0,2 10 0,4 2 0,-2-2-1,7 1 1,2-12 0,17-11 0,0 0 0,13-39 0,12-6 0,2-9 0,3-5 1,0-6-1,-2 7 0,-6 6 1,-11 9-1,-9 12 1,-9 14-1,7 17 0,-39 4 0,7 14 0,-5 5 0,-4 6 0,-4 7 0,-1 3 0,-1-2 0,5-6 0,6-4 0,7-5 0,5-7-1,24-15 1,0 0 0,-8-36 0,27-3 1,1-9-1,4-10 0,0-7 0,-1 0 1,-5 6-1,-5 9 1,-7 9-1,-10 9 1,-7 14-1,-9 12 0,-6 13 1,-4 12-2,-2 5 1,1 4 0,3 4-1,0-1 1,6-3 0,7-4 0,15-24 0,0 0 0,0 0 0,0-37 0,13 2 0,2-6 0,1-4 1,-1 1-1,0 1 1,-6 6-1,-3 13 1,-6 24-1,-9-19 0,9 19 0,-32 22 0,8 8 0,0 9-1,1 9 0,1 1 1,5-1 0,6-5-1,6-6 0,10-15 1,-5-22 0,41-13 0,-7-18 0,3-8 1,2-11-1,2-4 0,-2-2 1,-4 6-1,-5 7 1,-10 11-1,-5 10 0,-15 22 0,0 0 0,0 0-1,13 45 1,-17 1 0,3 14-1,-3 5 1,2 5-1,4-3 1,0-6-1,5-8 1,8-14 0,9-21 0,10-22 0,8-14 0,7-16 1,1-10-1,4-6 1,-4 1-1,-7 1 0,-10 9 1,-9 5-1,-7 14 0,-17 20 0,0 0 0,-2 41 0,-7-8 0,-2 10-1,1 0 1,1 9-1,0-2 1,7-7 0,6-10 0,7-12-1,9-12 1,8-13 0,6-9 0,3-13 1,2-5-1,0-6 0,-4-3 0,-3 3 1,-8 8-1,-6 4 0,-5 5 0,-13 20 0,0 0 1,0 0-1,0 0 0,6 32-1,-8-14 1,2 4 0,0 1 0,2-3 0,-2-20 0,15 21 0,2-25 0,7-13 1,7-11-1,5-7 1,5-11-1,1-6 1,3-1-1,-8 3 1,-4 8-1,-8 10 0,-9 12 1,-16 20-1,0 0 0,-11 24 0,-7 13 0,-8 11 0,0 8-1,-4 5 1,2 1 0,4-7-1,5-6 1,8-12 0,6-11-1,5-26 1,0 0 0,26-6 0,-6-14 1,2-8-1,4-6 0,2-5 0,2-1 0,0 1 1,-4 5-1,0 4 0,-6 10 0,-1 3 0,-3 6 0,-16 11 0,23 4 0,-18 12 0,-5 5 0,-2 9 0,-3-1 0,-4 7 0,1 3 0,-1-4-1,1-5 1,8-6 0,0-24-1,21 13 1,9-28 0,10-15 1,9-9-1,7-9 0,3-8 1,-1-1-1,-4 5 0,-10 7 1,-9 12-1,-10 12 0,-25 21 0,0 0 0,-2 21 1,-19 12-1,-5 8 0,-3 2-1,-1 5 1,0 0-1,2-7 1,8-6 0,5-3-1,6-12 1,9-20 0,-4 21 0,4-21 0,24-11 0,-2-6 0,4-9 1,2-4-1,4-3 1,1-1-2,-5 3 2,-2 1-1,-7 10 0,-19 20 0,0 0-1,9 31 1,-20 8 0,-8 8 0,-3 8-1,-4 7 1,2-1 0,3-7-1,7-11 1,8-14 0,6-29 0,28 13 0,2-31 1,7-12-1,4-9 0,-1-7 0,1-1 1,-5 3-1,-10 5 0,-6 9 0,-7 9 0,-13 21 0,0 0 0,8 21 0,-16 14 0,1 8 0,-3 13-1,-1 7 1,0 11 0,-2 1-1,6-3 2,-1-5-2,6-8 1,6-8-1,4-12 2,6-12-2,9-15 2,5-11-2,1-4 1,3-7 0,-4 3 0,-2 1 0,-6 10 0,-7 15 0,-13 18 0,-13 17 0,-9 16-1,-6 12 1,-7 7-1,-4 1 1,2-7-1,-1-8 1,5-16 0,11-16-1,7-15 1,15-28 0,-11 18 0,11-18 0,13-28 1,-2 2-1,2-5 0,2-8 0,-2-2 1,2 2-1,-6 2 1,-4 7-1,-3 9 0,-2 21 0,0 0 0,-29 17 0,4 11 0,-3 4 0,-5 3-1,-2 2 1,-2-7 0,-2-8 0,3-14 0,3-20 0,7-15 0,0-12 1,3-10-1,-3-7 0,-5-5 1,-4 0-1,-12 1 1,-9 14-1,-16 14 0,-17 21 0,-12 20 0,-8 25 0,-10 22-1,-4 12 1,2 10-1,10 1 1,16-7-1,15-11 1,22-20-1,23-28 1,26-30 0,22-27 0,17-23 1,10-15-1,3-11 1,6-9 0,-5-8-1,-7 10 1,-13 13-1,-12 16 1,-12 23-1,-13 27 1,-17 31-1,-11 25-1,-11 32 1,-2 18-4,13 27-25,-5-3-4,10-10 1,7-27-4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5-05-05T03:35:52.493"/>
    </inkml:context>
    <inkml:brush xml:id="br0">
      <inkml:brushProperty name="width" value="0.06667" units="cm"/>
      <inkml:brushProperty name="height" value="0.06667" units="cm"/>
      <inkml:brushProperty name="color" value="#7F7F7F"/>
      <inkml:brushProperty name="fitToCurve" value="1"/>
    </inkml:brush>
  </inkml:definitions>
  <inkml:traceGroup>
    <inkml:annotationXML>
      <emma:emma xmlns:emma="http://www.w3.org/2003/04/emma" version="1.0">
        <emma:interpretation id="{7F93C87C-D9FC-4DE0-8BE7-C7DBD0294ABE}" emma:medium="tactile" emma:mode="ink">
          <msink:context xmlns:msink="http://schemas.microsoft.com/ink/2010/main" type="inkDrawing" rotatedBoundingBox="23004,1901 24030,7135 22006,7532 20979,2298" shapeName="Other"/>
        </emma:interpretation>
      </emma:emma>
    </inkml:annotationXML>
    <inkml:trace contextRef="#ctx0" brushRef="#br0">485 247 3,'-19'35'21,"-18"6"0,0 22-1,-11 2-15,-1 2-2,1-2-1,5-7-1,8-13 1,13-17-1,22-28 0,0 0 0,22-47-1,6 4 1,11-3 0,-2-8-1,8 0 1,-6 6-1,-4 7 1,-5 7 1,-6 14 0,-24 20 2,17 4-1,-30 27 1,-8 27 0,-20 16 0,-7 21 1,-13 5-2,-1 8 0,-1-6-2,7-7 0,8-21 0,15-18-1,16-33 1,17-23-1,28-28 1,11-21 0,13-25 0,9-17 0,6-19 1,7-9-1,-1-3-1,-4 6 0,-10 16 1,-11 17-1,-9 19 0,-16 33 1,-23 31-1,-10 46 1,-23 42 0,-19 30 0,-17 26 0,-9 14-1,-4-2 2,8-8-2,9-18 0,15-27 1,22-42 0,22-39-2,27-40 2,21-27-1,16-20 0,7-22 0,6-21 0,5-15 0,2-9 0,2 2 1,-8 6-1,-5 12 0,-11 17 0,-10 23-1,-8 29 2,-16 36-1,-24 44 0,-18 45 0,-21 40 1,-13 33 0,-13 17 0,-6 7 0,5-5-1,5-16 1,11-26-1,20-42 0,21-48 2,11-42-3,39-46 1,13-28 0,11-31 0,13-25 0,6-26 0,9-13 0,2-6-1,2 3 2,-10 16-1,-12 22 0,-16 26 1,-14 35-1,-24 55 1,-21 51-1,-30 58 0,-20 51 1,-15 32 0,-7 21-1,-6 8 1,6-4-1,12-24 0,16-34 0,20-48 0,22-47 0,21-50-1,20-36 1,15-35-1,13-21 1,6-25 1,5-19-1,4-6 0,-2-1 0,-6 11 1,-10 19 0,-14 19 0,-9 20-1,-13 33 0,-26 45 0,2 37 0,-26 47 0,-17 33-1,-11 26 1,-8 20 0,-3 12 0,0-2 0,4-19-1,12-26 1,14-31 0,12-34 1,16-37-1,5-26 0,33-52 0,8-18-1,9-23 1,11-21 1,8-21-1,6-10 0,3-4 0,-4 6 1,-5 18-1,-15 21 1,-12 26 0,-16 39-1,-26 39 0,-5 76 0,-27 27 0,-18 40 0,-17 24 0,-5 19-1,-6 2 1,5-12 0,12-29 0,14-37 0,19-38-1,25-52 1,25-44 1,23-43-2,16-27 1,10-31 0,5-20 0,4-15 0,0-3 0,-10 9 1,-10 20-1,-14 26 1,-12 19-1,-14 31 0,-9 38 1,-15 46-1,-12 43 0,-14 33-1,-9 24 1,-9 23 0,-8 14 0,0 1-1,4-15 1,11-27 0,10-29 0,16-37 0,15-56 0,20-6 1,14-49-2,7-25 1,7-17 0,2-13 0,2-7 0,-2 8 0,-11 14 0,-5 17-1,-14 28 2,-20 50-1,0 0 1,-15 70-1,-14 32 1,-20 25-1,3 12 0,-6 8 0,7-8 0,10-16 1,11-28-2,14-36 0,14-36 1,15-27 0,9-24 0,1-18 1,5-12-1,-5-9 0,-1-5 0,-3 1-1,-5 6 1,-5 9 0,-4 8-1,-4 16 0,-7 32 1,0 0 0,0 0 1,-3 58 0,-7 3 0,1 2 0,-2 4 0,4 0-1,-1-11 1,6-13-2,4-17 1,-2-26 0,22-19 0,-3-14 0,1-14 0,5-10 1,-1-5-2,-2 1 0,-3 5 0,-5 10 0,-8 12 0,-6 34 1,0 0 0,-28 19 0,6 22 1,-2 9 0,-2 4 0,0 1 0,5-2 0,5-11-2,3-8 1,3-14 0,10-20 0,-20 9 0,20-9 0,-30-14 0,10 1 0,-6-6 0,-4-7 0,-2-9 0,-1-4 0,3-8-1,-2-7 1,3 0-1,-1 2 1,0 8-1,-1 18 1,-10 18 0,-8 23 0,-8 22 1,-6 19-1,0 9 1,1 2-1,5-2 0,8-13 0,14-22-1,16-28 1,16-30 0,12-22 0,6-19-1,2-9 1,1-11-1,-3-8 1,-6 2 0,-7 4 0,-11 9 0,-8 12 1,-11 10-1,-11 16 1,-11 20-1,-9 16 1,-10 23-1,-7 13 0,1 9 1,3 2-1,10-4-1,14-10 1,18-22-1,17-19 1,19-23 0,13-17-1,8-9 1,5-10 0,3-5 1,-3 2-2,-6 8 2,-6 8-1,-5 12 1,-5 13-1,-3 6 1,-3 12-1,-4 19 0,0 0 0,0 0 0,-24 35 0,5 1 0,-7 6 0,-4 10-1,-5-1 1,3-3 0,1-5 0,7-12-1,24-31 1,0 0 0,7-18 0,25-27 1,10-11-1,5-7 1,3-6-1,-2 1 0,-5 8 0,-10 8 0,-7 13 0,-12 15-1,-14 24 1,0 0 0,-21 13 0,-5 20 1,-7 12-2,-5 13 1,-4-1 0,1 1 0,2-4 0,7-8-1,6-11 1,13-14 0,13-21 0,9-17 1,12-16-1,9-12 0,3-7 0,2-6 0,3 3 0,-9-1 0,-3 9 0,-9 10 0,-8 13 0,-9 24 0,0 0 0,-29 11 0,3 17 0,-6 9 0,-3 6 0,1 5 0,1-3-1,5-2 2,6-8-2,7-9 1,15-26 0,-4 22 0,4-22 0,22-15 0,-3 2 0,-1-3 0,5-1 0,-1 0 0,-1 4 0,-1 6 1,-1 5-1,-19 2 0,26 26 0,-21 2-1,-3 9 1,-2 8 0,-2 1 0,-2 4 0,3-5-1,1-6 1,3-11 0,7-11 0,-10-17 0,40-15 0,-6-13 0,5-15 0,2-7 0,3-8 0,3 1 0,-4 1 1,-4 9-2,-11 10 2,-10 11-1,-18 26 0,0 0 0,8 30 0,-25 16 0,-9 19-1,-10 17 1,-3 17 0,-5 7 0,-1 0-1,3-4 2,6-11-2,8-11 1,10-23-1,12-21 1,6-36 0,35-2 0,1-30 0,7-14 0,7-23 0,7-13 0,3-9 1,3 6 0,-11 10-1,-7 10 0,-12 17 1,-11 24-1,-22 24 0,0 48 0,-22 27-1,-11 19 2,-10 18-1,-2 9 0,1 5 0,6-9 0,9-17 0,12-20 0,15-26 1,17-28-1,15-26 0,11-17 0,9-16-1,4-13 1,3-6 0,-1-4 0,-4 4-1,-5 9 1,-10 11-1,-9 12 2,-10 24 0,-12 22 0,-10 16 0,-5 20-1,-8 10 0,2 3 0,-2 3 1,6-4-1,9-16-1,12-18 1,12-15 0,8-18 0,7-14 0,6-10 0,3-9 0,-1-6 1,-4-5-1,0 4 0,-8 3 1,-3 2-1,-8 8 0,-3 5 0,-19 15 1,20 15-1,-18 14 0,-8 18-1,-1 9 1,-2 7 0,-1 6 0,1-3 0,3-4-1,5-12 1,6-13 0,4-11 0,-9-26 0,30 13 0,-9-20 0,-1-12 0,2-5 0,1-8 1,1-3-1,-2-2 0,0 3 0,-1 7 0,1 8 0,-22 19 0,22 26 0,-18 13 0,-4 19-1,-5 9 1,-1 3-1,-1 4 1,-3-5 0,5-11 0,3-14 0,2-12 0,4-12 0,-4-20 0,11 23 0,-11-23 0,0 0 0,0 0 1,16-8-1,-16 8 0,-3-20 0,3 20 1,-21-30-1,5 13 0,-7-3 1,-8-2-2,-8-4 2,-10-6-1,-10-5 0,-12-6 0,-9-3 0,-5-3 0,-6 3 1,2 1-1,1 6 0,6 10-1,10 4 1,11 12 0,10 12 0,12 12-1,12 15 0,6 11 1,14 9-1,9 5 1,9 8-1,9-3 1,10-4 0,9-8 0,6-16-1,5-11 2,-2-15-1,0-10 0,-3-12 1,-8-8-1,-9-9 1,-11-6-1,-17-5 0,-15-2 1,-13-2-1,-11 0 0,-13 0 1,-4 3-1,-5 7 0,-4 4 1,3 7 0,9 8-1,6 7 0,8 5 0,11 12 0,8 7 0,12 10 0,18 5 0,8 3-2,12 2 2,7-2-1,8-2 1,3-9-1,4-4 1,0-11 0,-7-9 0,-6-4 0,-8-10 1,-10-6-1,-12-5 1,-13-5-1,-11 0 1,-14-4-1,-14 4 1,-15-4-1,-7 8 1,-7 4-1,-4 5 1,-1 5-1,5 6 1,7 8-1,9 5 0,15 8-1,12 7 1,17 7-1,14 8 1,17 7-1,14 2 1,14 2-1,12-1 1,10-3-1,11-9 1,2-9-1,3-12 1,1-9 0,-3-7 0,-3-9 0,-7-2 1,-10-6-1,-7-2 0,-12 0 1,-10 4-1,-12 0 1,-9 6-1,-13 20 0,6-23 0,-6 23 1,0 0-2,-12 34 1,12-12 0,10 6-1,3-4 1,9-3 0,6-10 0,7-7-1,6-12 1,6-5 1,-3-4-2,1 2 1,-3 8 0,-3 14 0,-5 21 0,-2 24 0,-8 21 0,0 16-1,-2 10 1,-1 1-1,-1-3 1,-1-12-1,-5-14 1,1-23-1,-2-15 1,-13-33 0,17 17 0,-17-17 0,11-28 0,-7 2 0,2-3 0,-3-10 1,3-8-1,-4-1 0,3-2 0,-1 1 0,0-1 0,-1 5 1,1 10-2,0 7 1,-4 28 0,0 0 0,0 0 0,11 49-1,-9-1 1,0 6 0,0 3 0,1 1 0,1-8 0,0-9-1,-1-13 2,3-11-1,-6-17 0,0 0 0,0 0 0,4-30 0,-8 4 0,-3-6 1,-1-7-1,-3-3 0,0-9 0,-2 1 1,0 4-1,-2 5 0,-4 7 0,-1 18 0,-2 14 0,-4 17 0,1 14 0,1 12 0,2 6 0,2 1 0,7-3 0,3-6-1,5-11 1,3-8 0,2-20 0,0 0 1,0 0-1,0 0 0,-17-17 0,4-7 1,-7-4-1,-3-7 0,-6-6 0,-3-2 0,-1 2 0,-3 2 1,1 8-2,1 10 1,1 16 0,1 18 0,1 13-1,5 9 1,4 6-1,5 0 1,8-2-1,9-9 1,0-30 0,37 2 0,-2-34 1,6-14-1,5-14 0,-1-11 1,-4-5 0,-8-4 0,-7 2-1,-15 6 1,-9 10-2,-13 9 1,-13 14-1,-11 13 1,-14 16 1,-12 18-2,-11 18 1,-8 16-1,-4 12 2,0 10-1,6-3 0,11-2 0,14-7-1,14-13 0,16-14 1,23-25 0,0 0 0,34-40 0,3-6 1,11-12-1,4-8 0,8-14 0,-1-2 0,-1 0 0,-10 11 0,-9 12 0,-11 11 0,-13 12-1,-13 16 2,-2 20-1,-41 33 0,0 8 1,-11 15-2,-8 9 2,-1 4-2,2 0 2,5-8-2,7-13 2,14-12-2,12-16 1,21-20 0,0 0 0,19-41 0,5 4 1,4-4-2,0-11 1,3-6 0,-1 1 0,-6 5 0,-5 7-1,-8 6 2,-7 8-2,-10 10 2,-10 17-1,-10 17 0,-12 15 1,-6 11-1,-6 8 0,-4 5 0,2 2 1,1 0-1,11-8 1,4-13-1,12-7 0,24-26 1,-20 17-1,20-17-1,16-18 1,1-3-1,2-9 0,3-5 0,2-11 0,2-1 1,-5 1-1,-5 1 2,-3 4-2,-7 10 1,-6 8 0,0 23 1,-24 4-1,-2 22 1,-4 11 0,-3 8-1,1 3 1,2 2-1,4-1 1,6-8-1,7-14 1,9-8-1,4-19 0,0 0 0,17 0 0,-17 0 0,22-28 0,-11 10 0,0-7 0,1 1-1,-3-2 0,-7 2 0,-2 0 1,-6 0-1,6 24 1,-28-26-1,4 24 2,-6 9 0,-7 8 1,2 4-2,0 3 1,3 4 0,2-5-1,6-5 1,7-3-2,17-13 1,0 0 0,0 0 0,0 0-1,15-16 1,2-1-1,2-2 0,1-10 0,4-3 1,-2-3-1,1 1 1,-5 3 0,-1 1 1,-6 6-1,-5 5 0,-6 19 1,0 0-1,-28 39 1,6-2-1,-4 8 0,-4 3 0,4 1 1,4 1-1,7-8 0,9-12 0,14-13 0,10-17 0,16-15 0,14-17-1,11-12 0,8-12 1,9-13-1,8-7 1,0-7-1,3 1 1,-2 4-1,-6 11 2,-13 13 0,-8 9-1,-10 17 0,-12 19 0,-14 24 0,-15 22 0,-14 23 0,-15 21 0,-6 18 0,-8 9 0,1 1 0,0-3 0,5-13 1,6-15-2,11-20 2,13-27-1,0-31 0,45-13 0,-3-22 0,8-13 0,8-19 0,3-7 0,3-8 0,3-2 0,-8 8-1,-5 5 1,-10 16-1,-6 10 2,-7 21-1,-8 22 0,-9 26 0,-4 24 0,-10 21 1,-2 13-1,-4 9 0,-1 2 0,1-6 1,1-11-1,5-14 0,3-23 0,7-21 0,-10-18 0,33-18 0,-11-6 0,1-10-1,-1-5 1,0-4 1,-3 1-2,0 5 0,-5 5 0,-4 8 0,-3 7 2,-7 17-1,-2 19-1,-11 27 1,-9 23 1,-6 22-1,-5 15 1,-1 7-1,1 2 0,3-7 0,6-15 0,13-20-1,7-27 1,10-25 0,-6-21 0,31-19 0,-7-15 0,4-12 1,2-10-2,0-11 2,1 2-2,-3 4 2,-4 7-1,-5 10 0,-6 12 0,-8 15 0,-5 17 0,-3 34 0,-8 1 0,-4 11-1,-4 6 1,-1 2 0,1-2 1,2-3-1,4-12 0,6-11-1,1-8 2,6-18-1,0 0-1,0 0 1,19-9-1,-12-13 1,3-8 0,-7-7 1,3-4-2,-4-2 2,-8 1-1,-5 6 1,-4 10-1,-7 15 1,-4 17-1,-9 12 0,-3 10 0,-2 9 0,4 2 0,-1 2 0,4-5 0,5-9 0,2-8 0,7-10 0,2-7 0,1-6 0,16 4 0,-32-18 0,13 5 0,1-2 0,-4-2 0,-3-1 0,-1 1 0,-3 0 0,-1 0 0,-2 4 0,4 4 0,1 2 0,2 1 0,3 2 0,22 4 0,-26-3 0,26 3-1,0 0 1,0 0 0,-9 22-1,9-22 1,17 24 0,-17-24 0,24 24-1,-24-24 1,29 19 1,-29-19-1,28 7-1,-28-7 2,17 4-1,-17-4 0,0 0 0,0 0 1,-22 17-1,5-8 0,-3 2 0,-5-1 0,3-1 0,-2-2 0,2-1 0,3-6 0,1-4 0,1-3 0,0-4 0,17 11 0,-32-28 1,14 13-1,-1-2 0,-1 4 0,-1 0 0,3 0 0,-3 2 0,3 0 0,-1 1 0,1-1 0,1-2 0,17 13 0,-30-24 0,30 24 0,-28-26 0,28 26 0,-26-26 0,8 15 1,1 0-1,0 0 0,-1 0 1,-1-2-1,-1 0 1,-1 5-1,-1-3 0,5-2 0,-1 2 1,-3-4-2,3 0 2,-1 0-1,0-2 0,1-3 0,-1 0 0,3 1 0,-3 0 0,2 3 0,-1 1 0,1 2 0,-2 0 0,-1 3 0,1 1 0,-1 0 0,1 0 0,3 1 0,16 8 0,-30-15 0,30 15 0,-19-13 0,19 13 0,0 0-1,0 0 1,-17-5 0,17 5-1,10 22 1,1 0 0,4 10 0,5 5-1,6 8 1,6 5 0,3 0 0,4-2-1,0-7 1,0-5 0,-2-12 0,-3-6 0,-4-7 0,-6-9 0,-6-5 1,-18 3-1,15-23 0,-17 5 1,-5-1-1,-6-7 1,-6-2-1,-5-5 0,-6-1 0,-3-1 1,-2 2-1,-3 3 0,3 0 0,4 6 0,3 5 0,7 6 0,21 13-1,-18-2 1,18 2-1,24 32 1,2-6 0,11 4-1,9 3 1,14 1 0,5-5-1,6-4 1,1-9-1,2-10 1,-1-12 0,-6-7 0,-4-11 0,-13-4 0,-9-5 1,-13-2 0,-13-3-1,-15 1 0,-15 2 1,-11 3-1,-11 4 0,-10-1 0,-7 1-1,-1 0 1,-3-6-1,2 5 1,6-1 0,6 2-1,4 4 1,9 4 1,9 5-1,5 7-1,17 8 2,-17 19-2,15-1 0,4 8 2,4 0-1,5 4 0,4 0 1,9 0-1,7-4 0,7-8 0,6-1 1,8-4-2,4 0 1,9-2 0,6-2-1,-1 1 1,5-1 0,1 0 0,0 1 1,-2 1-2,-1 0 1,-6 2 0,-4 2 1,-4 2-1,-5 1 0,-5 3 0,-5-1 0,-3-1 0,-6-3 0,1-1-1,-5 0 1,-5-6 0,-3 1-1,-5-3 1,-18-7 0,26 20-1,-18-3 1,-6 4 0,-2 3 0,-2 6 0,0 1 0,-4 8-1,-1 0 2,1 4-2,-3-2 1,3 3 0,-1 1 0,3-4 0,-1 0 1,5-6-2,5-5 1,1-6 0,3-4 0,-9-20 0,20 15 0,-20-15 0,21-13 0,-15-5 0,-3-6 0,-3-8 1,-3-7-1,-10-2 1,-2 2-1,-6 6 0,-3 7 1,-2 14-1,-2 16 0,0 17 0,0 16 0,10 9 0,3 8 0,6 4-1,5-3 2,6-6-2,5-10 1,6-13 0,4-13 0,3-9 0,1-10 0,1-7 0,0-4-1,-1-3 1,-4-3 0,-3 1 0,-2 5-1,-5-1 1,-7 1 1,0 17-1,-17-24 1,17 24-1,-29 0 0,8 11 1,1 10-1,-1 12 1,3 6-3,5 4 3,2 3-3,5-1 3,4-4-2,6-8 1,3-3-1,-7-30 1,28 20 0,-6-20-1,1-7 1,-3-2 0,2-3 0,-3-1 0,-19 13 0,28-22 0,-28 22-1,0 0 2,17-15-1,-17 15 1,0 0-1,0 0 0,-4 17 0,4-17-1,-4 35 1,2-7 0,2 9-1,0 10 1,4 3 0,0 9-1,0-1 1,3-2-1,0-6 1,1-5 0,1-10 0,0-11 0,-1-3 0,-8-21 0,0 0 0,20 16 0,-20-16 0,0 0 0,0 0 0,8 24 0,-8-7 0,0 4 0,-2 1 0,2 2 0,2 0 0,-2 0 0,2-5-1,-2-19 1,3 24 0,-3-24 1,0 0-1,0 0 0,0 0 0,0 0 0,2-35 0,-4 5 1,0-9-2,-3-13 2,-3-7-1,-1-10 0,0-6 1,-2-3-1,0 6 0,-1 5 0,3 13 0,2 11 1,3 14-2,4 29 1,0 0 0,11 29-1,0 7 1,6 6 0,2 1 0,1 0-1,2-2 1,1-11 0,1-6 0,-2-9 0,-2-4 0,-1-2 0,0 4 0,-1 11 0,-1 0 0,-2 8 0,-2 1 0,-2 3 0,-2 1 0,-1-4 0,-5-1 0,-4-6 0,-1 2 0,-6 1-1,-1 3 1,-2 7 0,-2 4 0,-2 14 1,-4 9-1,3 6 0,-3 2 1,0 1-1,1-5 0,3-8 0,2-9 0,2-13 0,3-14 0,8-26 0,0 0 0,0 0 1,-13-25-1,12-3 0,-1-1 0,0-3 0,-2 1 0,-1 1 0,-1 8 0,6 22 0,-20-2-1,5 24 1,-9 13 0,-4 17 0,-4 13 0,-7 17-1,-2 5 2,-2 3-2,1-9 1,1-4 0,7-14 0,6-15 0,4-14 0,6-20 0,18-14-1,-24-13 1,18-7 0,2-6 0,1-2 0,1 0 0,2 0 0,0 6 1,0 3-1,0 19 0,0 0 0,0 0 0,-19 30 0,2 4-1,-3 7 1,-6 5 0,-4 2 0,0-1-1,1-8 1,5-6 0,3-10 0,21-23 0,-18 11 0,18-11 0,13-39 0,0 5 1,5-7-2,1-3 2,1-5-1,1 5 0,-5 5 0,-3 9 0,-3 6 0,-10 24 0,0 0 0,-17 18 0,-2 10 0,-5 8 0,-2 3 0,-4 2-1,1 1 2,1-6-2,6-7 1,3-8 0,19-21 0,-21 24 0,21-24 0,0 0 0,0 0-1,0 0 1,10-22 0,-10 22 1,13-21-1,-13 21-1,17-16 2,-17 16-1,0 0 0,20-4 0,-20 4 0,0 0-1,0 0 1,17 4 1,-17-4-1,0 0-1,0 0 1,0 0 0,0 0 1,18 20-1,-18-20-1,0 0 1,17 19 0,-17-19 0,7 18 0,-7-18 0,-7 32 0,-2-4 0,-8 5 0,-3 2 1,-3 4-1,1-1 1,3-5-1,-1-5 1,5-4-1,15-24 2,0 0-3,0 0 0,17-30 2,7-3-2,2-4 1,6-6-1,3-2 1,0 3-1,-5 4 1,-6 9 0,-5 8 0,-19 21 0,0 0 0,0 0 0,-30 37 0,-5-1 1,-6 6-1,-9 5 1,-3 1-1,3-5 1,4-6-1,5-9 1,13-9-2,11-21 1,17 2 1,10-47-2,14 3 1,9-12-1,10-9 1,5-9-1,4-4 1,0 5-1,-7 8 1,-4 11 0,-10 9 0,-10 18 0,-21 27 0,0 0 1,-13 22-1,-17 15-1,-9 11 1,-7 6 0,-6 4-1,-2-2 1,5-8 0,7-9-1,12-15 1,11-15 0,19-9 0,6-33 0,16-4 0,10-8 1,3-9-1,4-3 0,-2-5 0,-1 7 1,-8 3-1,-8 7 0,-7 10 0,-11 9 1,-2 26-1,-32-11 0,1 29 0,-12 19 0,-9 15 0,-9 15-1,-4 13 1,-1 7 1,5 3-1,7-9 1,10-6-1,10-16 1,14-16-1,12-19 1,8-24 0,19-11-3,3-17 2,6-11-1,4-5 1,-1-5-1,3 1 1,-3 3-1,-7 10 0,-3 9 1,-21 26 0,0 0 0,0 0 0,-13 58 2,-15-1-2,-9 14 1,-4 12-1,-4 5 0,-3-1 0,5-7 1,6-9-1,13-16-1,9-16 1,11-16-1,4-23 1,28-2 0,4-15 0,9-9 1,7-2-1,0-5 0,4 5 0,2 6 0,-4 7 0,-5 15 0,-8 13 0,-5 9 0,-12 11 0,-3 12-2,-10-10-4,12 8-25,-19-11 0,2-6 0,-2-26-1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5-05-04T11:30:08.101"/>
    </inkml:context>
    <inkml:brush xml:id="br0">
      <inkml:brushProperty name="width" value="0.06667" units="cm"/>
      <inkml:brushProperty name="height" value="0.06667" units="cm"/>
      <inkml:brushProperty name="color" value="#7F7F7F"/>
      <inkml:brushProperty name="fitToCurve" value="1"/>
    </inkml:brush>
  </inkml:definitions>
  <inkml:traceGroup>
    <inkml:annotationXML>
      <emma:emma xmlns:emma="http://www.w3.org/2003/04/emma" version="1.0">
        <emma:interpretation id="{F8697B5C-0571-41F4-9BF9-294A6C851FA8}" emma:medium="tactile" emma:mode="ink">
          <msink:context xmlns:msink="http://schemas.microsoft.com/ink/2010/main" type="writingRegion" rotatedBoundingBox="21923,8042 20683,4729 22480,4056 23720,7369">
            <msink:destinationLink direction="with" ref="{E94EC154-A54C-435F-A7B3-B2DCE8D1F1CC}"/>
          </msink:context>
        </emma:interpretation>
      </emma:emma>
    </inkml:annotationXML>
    <inkml:traceGroup>
      <inkml:annotationXML>
        <emma:emma xmlns:emma="http://www.w3.org/2003/04/emma" version="1.0">
          <emma:interpretation id="{4AB07569-30A2-407E-98AC-BE1BAC7439E7}" emma:medium="tactile" emma:mode="ink">
            <msink:context xmlns:msink="http://schemas.microsoft.com/ink/2010/main" type="paragraph" rotatedBoundingBox="21923,8042 20683,4729 22480,4056 23720,73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4E56A9-AC8F-4E2E-A546-0CFCBD08894C}" emma:medium="tactile" emma:mode="ink">
              <msink:context xmlns:msink="http://schemas.microsoft.com/ink/2010/main" type="line" rotatedBoundingBox="21923,8042 20683,4729 22480,4056 23720,7369"/>
            </emma:interpretation>
          </emma:emma>
        </inkml:annotationXML>
        <inkml:traceGroup>
          <inkml:annotationXML>
            <emma:emma xmlns:emma="http://www.w3.org/2003/04/emma" version="1.0">
              <emma:interpretation id="{18B956F3-ECE4-444B-8578-A3A6CF87F7D4}" emma:medium="tactile" emma:mode="ink">
                <msink:context xmlns:msink="http://schemas.microsoft.com/ink/2010/main" type="inkWord" rotatedBoundingBox="21923,8042 20683,4729 22480,4056 23720,7369"/>
              </emma:interpretation>
              <emma:one-of disjunction-type="recognition" id="oneOf0">
                <emma:interpretation id="interp0" emma:lang="en-AU" emma:confidence="0">
                  <emma:literal>arms.</emma:literal>
                </emma:interpretation>
                <emma:interpretation id="interp1" emma:lang="en-AU" emma:confidence="0">
                  <emma:literal>arm.</emma:literal>
                </emma:interpretation>
                <emma:interpretation id="interp2" emma:lang="en-AU" emma:confidence="0">
                  <emma:literal>murmur</emma:literal>
                </emma:interpretation>
                <emma:interpretation id="interp3" emma:lang="en-AU" emma:confidence="0">
                  <emma:literal>murmurs.</emma:literal>
                </emma:interpretation>
                <emma:interpretation id="interp4" emma:lang="en-AU" emma:confidence="0">
                  <emma:literal>murmurs</emma:literal>
                </emma:interpretation>
              </emma:one-of>
            </emma:emma>
          </inkml:annotationXML>
          <inkml:trace contextRef="#ctx0" brushRef="#br0">1754 168 1,'-24'41'11,"-11"-7"9,3 5-1,-3-4-16,0-5-1,5-4 1,4-11-2,5-7 0,5-10 0,16 2-2,-15-21 1,13 3-1,2-1-1,2-3-2,3 5-6,-5 17-9,4-19 0,-4 19 14</inkml:trace>
          <inkml:trace contextRef="#ctx0" brushRef="#br0" timeOffset="5.79319E7">4132-1292 10,'-21'70'24,"-5"29"0,-16-1 1,-3 12-22,1 7-1,3-17 0,5-14 0,10-31-2,15-29 1,11-26 0,11-31-1,13-19 0,8-17-1,3-11 2,3-11-1,1-1 1,-2 10 0,-6 14 2,-3 12-2,-11 11 2,-4 15-1,-13 28 1,0 0-2,-2 48 0,-13 8 0,-7 11-1,-8 13 1,-5 11-1,-4 7 1,0-10-1,2-10 1,7-17-1,9-18 0,14-25 1,7-18-1,35-40 0,4-18 0,12-16 0,8-19 0,6-13 0,6-6 0,-4 5 1,-6 14-1,-11 15 1,-11 18 0,-11 21-1,-28 39 1,11 21 0,-29 36-1,-14 23 0,-7 17 1,-9 12-1,-4 10 1,0-4-1,1-7 0,10-22 0,12-19 0,10-26 0,12-21 0,7-20-1,22-39 1,6-9 0,11-16-1,6-8 1,3-10 0,4 4 0,-4 4 0,-1 11 1,-8 12-2,-10 16 2,-6 17-1,-23 18 0,2 29 0,-23 16 0,-14 18 0,-15 19 0,-10 13 1,-10 3-1,-7-1 0,-1-12 0,10-14 1,6-21 0,12-24 0,15-35-1,12-28 1,20-23-1,8-18 0,8-17 0,4-16 0,5-14 0,1-7 0,-1 6 1,-7 16-1,-4 14 2,-7 16-1,-12 22 1,-5 34-1,-17 39 0,-7 33 0,-11 27 0,-4 14-1,-7 7 0,5 1 0,3-8-1,11-14 1,14-33 0,26-42 0,0 0 0,18-67 0,14-7 1,7-17-1,0-13 1,4-8-1,-8 5 2,-5 8 0,-14 19-2,-6 23 2,-16 16-1,-7 24 0,-13 24 0,-11 23-1,-13 20 0,-10 14-1,-3 10 1,2-2-1,3-1 0,10-12 1,11-14-1,12-26 1,25-19 0,8-34 0,14-12 0,4-12 0,4-9 1,-4-3 0,-4-5-1,-5 6 1,-15 8-1,-12 17 2,-12 19-2,-9 16 0,-12 11 0,-4 17-1,-3 10 1,0 8-4,17 14-16,-1-14-10,16-20-2,18-17 1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5-05-05T03:35:22.610"/>
    </inkml:context>
    <inkml:brush xml:id="br0">
      <inkml:brushProperty name="width" value="0.06667" units="cm"/>
      <inkml:brushProperty name="height" value="0.06667" units="cm"/>
      <inkml:brushProperty name="color" value="#7F7F7F"/>
      <inkml:brushProperty name="fitToCurve" value="1"/>
    </inkml:brush>
  </inkml:definitions>
  <inkml:traceGroup>
    <inkml:annotationXML>
      <emma:emma xmlns:emma="http://www.w3.org/2003/04/emma" version="1.0">
        <emma:interpretation id="{B3B7F042-3176-406E-B1B9-766177EF013B}" emma:medium="tactile" emma:mode="ink">
          <msink:context xmlns:msink="http://schemas.microsoft.com/ink/2010/main" type="inkDrawing" rotatedBoundingBox="16633,6167 17197,3106 17368,3137 16804,6199" semanticType="callout" shapeName="Other">
            <msink:sourceLink direction="with" ref="{C4A68C3F-7452-47FD-9009-349DF15CF221}"/>
            <msink:sourceLink direction="with" ref="{E94EC154-A54C-435F-A7B3-B2DCE8D1F1CC}"/>
          </msink:context>
        </emma:interpretation>
      </emma:emma>
    </inkml:annotationXML>
    <inkml:trace contextRef="#ctx0" brushRef="#br0">595 0 28,'-97'381'28,"-12"-11"-2,-3 40 0,6 7-20,25-10-6,23-32-8,34-52-10,20-77-9,25-165 2,21-23-1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5-05-04T11:29:37.751"/>
    </inkml:context>
    <inkml:brush xml:id="br0">
      <inkml:brushProperty name="width" value="0.06667" units="cm"/>
      <inkml:brushProperty name="height" value="0.06667" units="cm"/>
      <inkml:brushProperty name="color" value="#7F7F7F"/>
      <inkml:brushProperty name="fitToCurve" value="1"/>
    </inkml:brush>
  </inkml:definitions>
  <inkml:traceGroup>
    <inkml:annotationXML>
      <emma:emma xmlns:emma="http://www.w3.org/2003/04/emma" version="1.0">
        <emma:interpretation id="{C4A68C3F-7452-47FD-9009-349DF15CF221}" emma:medium="tactile" emma:mode="ink">
          <msink:context xmlns:msink="http://schemas.microsoft.com/ink/2010/main" type="inkDrawing" rotatedBoundingBox="18809,2730 19982,6443 17492,7230 16319,3516" semanticType="scratchOut" shapeName="Other">
            <msink:sourceLink direction="with" ref="{62E3B834-D1BC-4B82-9359-1B0561E8A8A1}"/>
            <msink:destinationLink direction="with" ref="{B3B7F042-3176-406E-B1B9-766177EF013B}"/>
          </msink:context>
        </emma:interpretation>
      </emma:emma>
    </inkml:annotationXML>
    <inkml:trace contextRef="#ctx0" brushRef="#br0">521-3189 1,'0'0'11,"0"0"-1,0 0-5,0 0-1,0 0-1,-20 28 0,9-4 1,-4 9 0,-2 5 0,-2-1 2,1-2 0,-1-1 0,8-8-2,0-8 2,11-18-4,0 0 1,0 0-2,7-37-1,4 9 2,4-11-2,2 4 2,-4-8-3,0 10 4,-4-3-1,-1 12 1,-8 24 0,-2-20 0,2 20-1,-19 20 2,1 12-2,-1 9-1,-3 9 2,0 11-2,-3 0 1,5 3-1,0-5 1,3-7-1,4-15 1,4-3 0,3-16-2,6-18 1,0 0 0,0 0 0,13-31-1,-2-1 0,0-5-1,4-6 0,2-3 1,-4-1 0,2 5-1,-2 6 2,-4 5-2,-3 12 2,-6 19 0,0 0 0,0 0-1,-4 39-1,-4 0 2,-1 9-1,0 3 1,0 3-1,-1-2 1,5-6-1,1-13 1,4-8 0,0-25 0,0 0-1,0 0 1,24-17-1,-11-13 0,0-7 0,4-6-1,0-5 0,1-2 0,-1 1 1,-4 7-1,2 3 2,-6 9-2,0 11 2,-9 19-1,0 0 1,0 0-1,6 51 1,-13-9 0,-3 12 0,3 4 1,-2-1-2,1-3 2,3-4-1,3-16 1,4-16-2,-2-18 1,16-18 0,-1-14-2,6-14 1,-3-14-1,4-8 2,-1-10-2,1-4 2,-3 2-2,-3 6 2,-3 9 1,-1 14 0,-9 12 0,1 19-1,-4 20 1,-4 26 0,-5 17-1,0 25 0,-2 10 0,-1 10 0,1 3-1,2-2 1,2-13-1,1-11 1,4-18 0,4-19 0,-2-28-1,0 0 0,15-25 0,-4-14-1,-2-18 0,6-8 2,-2-11-2,2-4 1,-2 0 0,0 7 0,-4 12 1,-1 16 0,-4 21-1,-4 24 0,-6 19 0,-1 24 0,-3 20 1,1 5-1,2 7 0,1-1 0,4-7 1,2-11-1,2-15 1,2-15 0,-4-26-1,16-6-1,-8-16 0,3-17 0,-2-11 1,2-8 0,-1-13 0,1-1 0,-2-1-1,0 3 2,-3 7 0,-2 12 0,-2 11 0,-2 12-1,0 28 0,0 0 0,-12 24 0,7 15-1,-1 9 1,3 4-1,-1 6 1,0-2 0,2-4-1,2-15 0,0-6 1,0-31-1,0 0 1,0 0 1,0 0-1,15-39 0,-9-2 1,-1-5 0,3-8 0,1 0 0,-2 2 0,1 6-1,-1 7 0,-1 9 0,-4 13 0,-2 17 0,0 0-1,2 39 1,-2-2 0,0 6-1,0 4 1,0 1 0,1-3-1,3-8 1,-2-9 0,0-10 0,-2-18 0,0 0 0,0 0 1,0 0-1,7-18 0,-7-7 1,0-6-1,2-8 0,-2-4 0,4-3 1,0 1-1,-3 0 0,3 6 1,-2 8-1,0 5 0,2 7 0,-4 19 0,0 0 0,0 0 0,0 0 0,-8 34-1,4-12 1,3 2 0,-3 0 0,0-1 0,0-5 0,4-18 0,-3 22 0,3-22 0,0 0 1,0 0-1,-13-22 1,9 5-1,-3-1 0,-3-3 0,1 3 0,9 18 0,-30-21 0,12 23 0,-6 11 0,-2 13 0,-4 11-1,-2 10 1,1 7 0,1 2-1,2-4 1,2-2-1,2-7 1,7-6 0,4-13-1,4-6 1,9-18-2,0 0 2,0 0 0,0 0 1,-8-24-2,12-4 2,2 1 0,-4-5-1,3 2 2,-5 4-2,-4 6 0,4 20 1,-16-17-1,16 17 0,-34 30 0,10 1-1,-8 14 2,-1 11 0,-2 5-2,-4 2 2,0 0-1,5-7 0,3-9 0,6-8 1,9-15-2,16-24 1,-17 16 0,17-16 0,15-27 1,-2 2-1,5-4-1,3-10 0,1-4 1,2-4-1,-1 5 1,-1 3 0,-3 3 0,-5 7-1,-4 8 2,-10 21-1,0 0 0,0 0 0,-30 41 0,6-4 0,-6 10 0,-3 7 1,-5 3-1,3-1 1,2-4-2,5-11 2,4-8-1,7-7 0,17-26 0,-15 21-1,15-21 1,9-21 1,6-3-1,2-6 0,5-5-1,2-6 0,2-7 0,-1 0 0,1 3 1,-6 6-1,-5 4 2,-4 7-2,-7 6 2,-4 22-1,0 0 1,-30 3-1,6 21 0,-10 8 1,-5 9-1,-5 5 1,-6 8-1,-1 2 1,3 0-1,2-10 0,3-7 0,9-3 0,6-9 0,7-4 0,21-23 0,-22 16 0,22-16 0,0-16 0,9-1 0,4-7 0,2-4 0,6-5 0,-2-1 0,5 1 1,-1 3-1,-3 4 0,-5 5 0,-15 21 0,17-22 0,-17 22 0,0 0 0,-34 22 0,8 1 0,-7 10 0,-2 8 0,-6 6 0,1 5 0,1 3-1,-2-3 1,3 0-1,7-3 1,3-10 0,6-8 0,5-7-1,17-24 1,-17 15 0,17-15 0,10-29 0,1-1 0,4-2 0,-1-1 0,5-2 1,0-1-1,-3 8 0,-3 6 0,0 5 0,-13 17 0,0 0 0,0 0 0,0 0 0,4 30 0,-17 0 0,-4 9 0,-3 5-1,-2 5 1,-3 1 0,3-4 0,0-1-1,5-8 1,4-9 0,6-11 0,7-17 0,0 0 0,13-19 0,3-12 0,5-12 0,3-6 1,4-4-1,-4-1 0,0 2 1,-3 5-1,-7 10 0,-4 13 0,-10 24 0,0 0 0,0 0 0,-24 31 0,5 8 0,-5 12 0,-2 8-1,-2 10 1,-2 3 0,-1 5 0,1-7-1,4-7 1,4-9-1,5-11 1,6-13-1,11-30 2,0 0-1,0 0 0,20-47 0,1-1 0,3-15 1,2-8-1,-2-3 1,0 1-1,-7 8 0,-4 10 0,-6 16 0,-7 20 0,0 19 0,-18 22 0,1 19 0,-7 11 0,0 15-1,-4 7 1,-2 10-1,2 2 0,4-7 1,2-6-1,5-10 1,6-11-1,5-13 1,4-13-1,2-26 1,0 0 0,26-41 0,-7 2 2,0-15-2,1-9 1,0-4-1,-1-1 1,-2 6 0,-4 14-1,-8 9 0,-5 15 0,0 24 0,-16 13 0,-1 22 0,-4 15 0,1 19 0,-4 9-2,2 9 2,-1 1-1,5-5 0,5-10 0,3-12 1,5-14-2,5-23 2,0-24 0,0 0 0,15-28 1,-6-13-1,0-15 1,1-11-1,1-5 1,0-8-1,0 0 2,-4 6-2,-1 7 0,-4 7 1,-4 19-1,-2 17 1,4 24-1,-22 17-1,3 24 2,1 26-1,-4 13-2,-1 14 2,1 3-1,3-2 1,4-12-2,6-16 2,5-18-1,4-49 0,0 0 1,28-36 0,-9-25 1,1-15-1,3-17 2,-1-15-2,2-11 2,-2 0-2,-3 10 2,-6 8-1,-4 16 0,-7 14 0,-4 21-1,-3 24 0,5 26 0,-32 46 0,10 12 0,-2 18-1,0 13 1,-1 16-1,3-3 0,2-4 1,3-18-1,4-17 1,4-22-1,9-41 1,0 0 0,7-26 0,6-26 0,6-13 1,-1-17-1,3-12 1,1-5 0,0 4-1,-3 6 1,-4 11 0,-4 11-1,-6 19 0,-3 24 0,-2 24 0,-15 29 0,-1 25-1,-1 19 1,-3 14-1,-3 10 1,3 1 0,3-3 0,2-8-1,4-16 0,7-19 1,2-24-1,2-28 1,0 0 0,28-24 0,-13-17 0,4-20 1,1-16 0,1-10-1,-1 2 1,-3 1-1,0 10 1,-6 10-1,-4 16 0,-5 31 0,-8 34 0,-3 31-1,-2 23 1,-4 18 0,2 17-1,0 9 1,4-1-2,3-10 2,3-19-1,6-22 1,5-22-2,-8-41 3,28-5-2,-6-38 1,4-22 2,2-19-2,1-20 1,3-18 0,3-12 1,3-2-1,-3 8-1,-4 13 0,-5 13-1,-3 20 1,-8 26 0,-8 34 0,-7 22 0,-9 50 0,-8 20-1,-3 25 2,-1 15 0,-1 9-1,3-4 0,4-9-1,4-15 1,8-20-1,4-30 1,-1-41 0,21-12 0,-3-36 0,5-19 1,1-18-1,0-12 1,2-7-1,-2-2 0,-3 9 1,-6 14 0,-4 12-1,-6 21 1,-5 18-1,0 32 0,-16 0 0,-3 34 0,-3 18-1,-6 19 1,-4 16-1,1 11 1,-3 6-1,4-5 1,4-10-1,8-15 1,5-16 0,7-23 0,6-35 0,0 0 0,24-46 0,-7-10 0,2-13 1,-1-12-1,-1-7 1,-2 3-1,-6 9 0,-7 14 1,-6 23-1,4 39 0,-29 6 0,1 42 0,-6 34-1,-3 22 1,-4 26-1,-2 15-1,3 11 2,1 0-2,3-5 2,10-16-2,6-18 2,9-22-2,7-30 2,6-29 0,-2-36 0,20-10 0,-3-31 0,-2-18 0,0-15 0,0-8 1,-6-2-1,0 4 2,-5 13-3,-2 14 3,-4 25-2,2 28 0,-15 35 0,4 28-1,0 34 1,0 18-2,1 19 2,3 3-1,3-3 0,6-9 2,3-21-2,3-23 2,1-23-2,1-19 2,-3-20-1,-7-19 0,11-28 1,-7-13-2,0-19 2,1-12-2,-1-12 2,1-5-2,-1 4 2,2 10-2,-4 12 2,-1 22-2,-1 41 2,-5 17-1,-1 37-1,1 20 1,1 19-1,0 9 1,4 6 1,2-6-1,2-12 0,3-18 0,-1-18 1,1-15-1,-1-22 1,-6-17 0,11-21-2,-5-18 1,-1-18-1,-1-14 1,1-9 0,-1-7 0,0 3-1,0 6 1,-4 15 0,0 20 0,0 43-1,0 0 1,-12 50 0,9 21 0,3 16 1,0 14-1,7 3 0,2 2 1,4-12-1,2-14 1,2-20-1,-2-17 0,0-19 0,-15-24 0,20-6 0,-14-20 0,-4-19 1,0-18-1,-1-17-1,-1-14 1,0-14 0,-1-6 0,-3-1 0,-4 0-1,-3 13 1,-2 16 0,-2 18 0,0 19 0,-1 25 0,-1 26-1,0 31 1,4 18 0,0 12 0,4 7-1,2 3 1,1-3 0,2-8-1,2-14 1,2-20 0,0-28 0,0 0 0,13-45 0,-5-7 1,-1-16-1,3-16 0,-1-9 0,0-7 1,-1 1 0,-7 12-1,-1 11 1,-3 16-1,-5 23 0,8 37 0,-26 6 0,8 38 0,-1 25-1,1 16 1,1 12-1,0 5 1,2-3 0,2-10 0,6-17 0,1-21 0,2-23 0,4-28 0,6-17-1,0-26 2,3-18-1,0-15 0,2-16 0,1-10 0,-1-7 1,-4-1-1,-1 10 2,-3 9-2,-3 14 2,-3 16-3,-3 16 3,-1 23-2,7 22 1,-23 26-1,10 21-1,0 20 1,0 12-1,0 14 1,0 6-2,4-3 3,3-8-3,3-18 1,1-16 1,4-22 0,-2-32 0,16-11 0,-4-28 0,1-19 0,1-11 0,-1-11 0,2-11 1,-3-2-1,-3 12 1,-4 6-1,-3 18 2,-4 18-2,2 39 1,0 0 0,-20 56-2,11 29 1,-1 32-1,3 32 0,1 24 1,4 16 0,8 3-1,1-8 1,6-15 1,4-26-1,2-26 0,-2-34 1,3-31-2,-3-33 1,-1-32 0,3-26 1,-2-19-1,-2-14 0,-1-14 0,-2 3-1,-1 1 1,-4 15 0,-3 30 0,-4 37 0,-2 17 0,0 37 0,0 27 0,2 18 0,4 9 1,3 3-1,6-11 0,2-12-1,2-19 1,2-21 0,-1-20 0,-1-25 0,0-17 0,-4-20 0,-6-16 0,-1-13 1,-4-10-1,-4-3 0,-2 2 1,-3 9-1,-1 9 0,1 17 0,1 22 0,6 17 0,-5 26 0,6 15 0,7 9-1,3 6 1,2 5 0,4-5 0,1-6 0,1-12-1,-2-11 1,-17-27 1,24 17-1,-24-17 0,7-28 0,-9 2 0,-3-7 0,-5-8 1,-1-4-1,2 1 0,0 1-1,-1 4 2,5 5-1,3 10 0,2 24 0,4-18 0,-4 18 0,18 26-1,-3-4 1,2 8 0,0-2 0,1 0 0,-1-4 0,-6-6 0,-11-18 0,17 17 0,-17-17 1,2-17-1,-4-3 0,-4-8 0,1-7 0,-1-4 0,1 0 0,-1-2 0,2 5 0,-1 7 0,3 10 0,2 19 0,0 0 0,5 28 0,3 4 0,3 7 0,6 5 0,1 3-1,5-5 1,-3-4 0,-1-11 0,-4-6 0,-15-21 0,23 15 0,-23-15 0,5-17 1,-5 17-1,-11-39 0,2 19 0,-2-6 0,2 1 0,-2 5 1,2 1-1,9 19 0,0 0 0,0 0-1,11 17 1,8 5 0,11 4 0,6 2-1,4-2 1,5-3 0,-2-7 0,-1-5 0,-6-7 0,-6-8 0,-10-5 0,-20 9 0,11-30 0,-20 10 1,-6-2-1,-5-2 0,-5 3 0,-3 2 0,2 3 0,4 5 0,4 5 0,18 6 0,-15 19 0,24 3 0,8 8 0,12 3-1,7 4 1,7 2 0,5-2 0,2-7-1,-2-7 1,-5-9 0,-6-2 0,-9-11 0,-6-2 0,-22 1 1,10-25-1,-10 25 0,-26-29 0,2 8 0,-2 3 0,-2-1 0,0 0 1,4 5-1,1 2 0,23 12 0,-26-16 0,26 16-1,0 0 1,0 0 0,21 7 0,-5 1 0,1-1 0,4 2-1,-1 1 1,2-1 0,1-2 0,-3-1 0,4-2 0,-3-3 0,1-2 0,0-1 0,-3 0 0,-1-2 0,-18 4 0,28-5 0,-28 5 0,0 0 0,17-6 0,-17 6 0,0 0 1,-17-22-1,17 22 0,-24-32 0,7 8 0,-5-2 1,2-2-1,-3 6 0,-1 1 0,2 8 0,2 8 0,3 12 0,6 15 0,5 10 0,8 9 0,4 4-1,5 3 1,2-2 0,2-3 0,-1-8 0,-2-9 0,-5-9 0,-7-17 0,0 0 0,-19 4 1,-5-17-1,-5-4 0,-9-1 1,-6-3-1,-5 1 0,-3-1 0,4 6 1,2 4-1,7 9 0,3 13 0,12 14-1,9 12 1,12 13 0,8 8 0,10 7 0,7 0-1,6 0 1,7-11 0,3-12 0,1-16-1,2-18 1,-1-16 0,-2-14 0,-3-11 1,-5-12-1,-8-7 0,-3-4 1,-8 0-1,-6 6 0,-7 9 0,-3 12 0,5 29 0,-21-4 0,8 26 0,2 17 0,0 8 0,4 7 0,3 0 0,2-4-1,4-9 1,5-12 0,4-12 0,-11-17 0,34-6 0,-15-14 0,-1-12 0,3-5 0,-3-5 0,-1-3 1,-4 4-1,-4 6 0,-3 7 0,-6 28 0,3-19 0,-3 19 0,-7 28 0,3-2 0,1 2 0,1 0 0,0-2 0,4-7 0,-2-19-1,9 16 1,-9-16 0,17-24 0,-4 0 1,2-6-1,1-5 0,-1 0 0,0-4 1,-2 5-1,0 3 0,-2 6 0,0 5 0,-11 20 0,12-19 0,-12 19 0,0 0-1,16 23 1,-8-3 1,-1 4-1,1 4 0,1 4-1,0-3 1,0 1 0,1-6 0,1-7 0,-11-17 0,26 9 0,-26-9 0,28-22 0,-13-2 1,0-6-1,-2 0 0,-2 1 0,-2-1 0,-2 8 0,-1 3 0,-6 19 0,0 0 0,0 0 0,-2 17 0,-2 7 0,3 4-1,-3 2 1,0 1 0,2-3 0,0-4 0,1-5 0,1-19 0,1 16 0,-1-16 0,0 0 1,8-16-1,-8 16 0,9-30 0,-3 13 0,-1 1 0,-1-1 0,-4 17 0,11-30 0,-11 30 0,9-20 0,-9 20 0,0 0 0,0 0 0,0 0 0,0 0 0,17 13 0,-17 3 0,0 7 0,-2 5 0,2 3-1,-3 3 2,1-3-2,2 1 1,2-6 0,-1-6 0,-1-20 0,0 0 0,19 2 0,-12-20 0,-3-7 0,0-8 0,-4-1 0,-2 1 0,-4 3 1,-3 4-1,0 4 0,9 22 0,-17-24 0,17 24 0,0 0 0,-18-6 0,18 6 0,0 0 0,0 0 0,-15 21 0,15-21 0,-13 28 0,5-10 0,-1 4 0,0-1 0,1-1 0,5-3 0,3-17 0,0 0 0,0 0 0,0 0 0,9-26 0,-5 0 0,-1-2 0,-1-2 0,-2 3 0,-4 2 1,-1 5-1,-1 3 0,6 17-1,0 0 1,0 0 0,0 0 0,0 0 0,0 0 0,10 28 0,6-13 0,7 4 0,1-3-1,5 1 1,5-2 0,-3 0 0,7 0 0,-1-2 0,0-4 0,2-4 0,0-3 0,-2-4 0,-1-1 0,-3-5 0,-2-5 0,-5-2 0,-6-1 0,-3-1 0,-8-2 1,-5 3-1,-8-3 0,4 19 1,-24-26-1,3 17 0,1 3 0,-3 4 0,2 4 0,5 6-1,16-8 1,-19 33 0,21-12 0,5 1 0,10 4 0,4 0 0,5-4 0,6-3 0,1-4-1,3-8 1,-1-9 0,-3-5 0,-3-10 0,-1-5 0,-5-10 0,-7-1 0,-1-1 1,-6 3-1,-3 1 0,-4 6 0,-2 7 1,0 17-1,0 0-1,-13 24 2,5 6-2,3 5 1,-1 8 0,3 0 0,3-2 0,1-4 0,5-11-1,1-9 1,-7-17 0,23 1 0,-23-1 0,22-33 0,-13 7 1,-1-4-1,-6-3 0,-2-1 1,-4 5-1,-4 3 0,-5 9 0,13 17 0,-31-2 0,10 21 0,-1 8-1,0 7 1,0 1 0,-1 0 0,5-3 0,3-6 0,15-26 0,-19 17 0,19-17 0,-4-28 0,6-2 1,0-5-1,-2-6 0,-4-4 0,-1 1 1,-6 3-1,-6 9 0,-2 10 0,-5 13 0,-4 14 0,0 14 0,-4 11 0,2 7-1,1 4 1,4 0 0,3-2 0,5-6-1,6-7 1,11-26 0,-3 20 0,3-20 0,16-14 0,-5-5 0,2-3 0,-3-6 1,-1-2-2,-3 0 2,-3 4-1,-1 4 0,-2 22 0,-4-24 0,4 24 0,0 0 0,4 35 0,2-7 0,3 4-1,6-1 1,0 3 0,5-8 0,1-6 0,-2-9-1,0-5 2,-3-12-1,-16 6 0,21-26 0,-19 6 0,-8 1 0,-5-1 0,-9 1 1,-7 4-1,-9 4 0,-3 8 0,-3 6 0,-3 10 0,0 6 0,3 5 0,4 8 0,9 1 0,6-1 0,7-1 0,8-3-1,8-9 1,0-19 0,24 11 0,-1-20 0,1-12 0,4-7 0,-2-7 0,-2-6 1,-4 2-1,-8 2 0,-5 3 0,-11 5 0,-5 8 0,-11 10 0,-5 7 0,-6 10 1,-3 3-1,1 4 0,-1 4 0,3 2 0,3-1 0,4-3 0,7-4-1,17-11 1,-24 13 0,24-13 0,0 0 0,-2-22 0,8 3 0,1-5 0,-1 0 0,1-2 1,-1-4-1,-1 4 0,-1 2 0,-2 7 0,-2 17 0,4-20 0,-4 20 0,0 0 0,0 0 0,24 9-1,-24-9 1,29 21 0,-8-10 0,3 0 0,4-6 0,5-5 0,6-3 0,6-7 0,1-4 0,5-7 0,-3-3 0,-2-4 0,0 2 0,-7 0 1,-4 0-2,-7 4 2,-4 3-2,-3 1 1,-5 5 0,-16 13 0,28-23 0,-28 23 0,24-7 0,-24 7 0,21 5 0,-21-5 0,18 36 0,-12-5 0,0 7 0,-3 8 0,-3 10 0,0 5-1,-2 0 1,1-1 0,-1-4 0,0-12 0,0-5-1,4-13 1,-2-26 0,0 0 0,0 0 0,0 0 1,17-43-1,-14 8 0,1-8 1,2-1-1,-3 3 0,1 4 0,0 3 0,-2 10 0,-2 24 0,0 0 0,0 0 0,3 26 0,-3 8-1,0 3 1,0 6 0,0-3 0,0 1 0,0-5 0,0-10 0,2-8 0,-2-18 0,0 0-1,0 0 1,21 6 1,-21-6-1,22-37 0,-7 9 0,5-6 0,1-5 1,1-2-1,0 2 1,1 2-1,-5 6 0,-1 5 0,-4 7 0,-13 19 1,17-9-2,-17 9 1,0 0 0,11 18 0,-11-18 0,7 19 0,-7-19 0,6 18 0,-6-18 0,0 0 0,0 0 0,18-7 0,-18 7 0,15-22 0,-15 22 0,19-30 0,-19 30 0,15-22 0,-15 22 0,0 0 0,0 0 0,7 37 0,-11-6 0,-1 10 0,-3 2 0,1 0-1,0-2 1,1-6 0,0-7 0,5-8 0,1-20 0,0 0 0,0 0 0,0 0 0,0 0 0,11-31 0,-4 10 0,2-3 1,1 0-1,-1 4 0,2-1 0,-11 21 0,17-24 0,-17 24 0,0 0 0,7 30 0,-10-4 0,-3 3 0,-1 7 0,-1-3-1,1-1 1,-1-8 0,3-5 0,5-19-1,-6 18 1,6-18 0,0 0 0,8-22 0,-5 5 0,5-7 1,-1-6-1,2-3 0,-1 1 0,1-1 0,-3 5 0,-3 6 0,-3 5 1,0 17-1,0 0 0,-22 2 0,7 14 0,-5 5 0,-4 3 0,-6 0 0,-2 2-1,-3-2 1,-2-5 0,-2-4 0,0-8 0,-2-9-1,0-5 1,2-8 1,0-9-1,2-8 0,3-1 0,1-6 0,3 2 0,4-1 1,0 5-1,2 3 0,0 4 0,-2 8 0,-3 5 0,-2 2 1,-3 7-1,-3 2 0,0 4 0,-2 3 0,-2 1 0,2 1 0,0-1 0,2 0 0,-2-1 0,3 1 0,3-3 0,1 1 0,4 2 0,6-3 0,5 1 0,17-4 0,-18-2 0,18 2 0,5-24-1,5 7 1,-1-3 0,2 0 0,0 1 0,-3 2 0,-8 17 0,0 0 0,0 0 0,5 17 0,-12 9 0,-3 4 0,1 3 0,-4 4 0,2-1 0,0-7 0,3-4 0,8-25 0,-9 22 0,9-22 0,2-17 0,4-5 0,1-8 0,2-7 0,1-4 0,-3 0 0,-1 4 0,-3 5 1,-3 8-1,0 24 0,-13-17 0,13 17 0,-29 34 0,10-2 0,-5 5 0,2 2-1,-1 0 1,5-6 0,1-5 0,2-6 0,15-22 0,-19 15 0,19-15-1,0 0 2,-13-30-1,8 14 0,-3-5 0,1-3 0,-2-2 0,-2 2 0,-1 2 0,1 3 0,0 2 0,11 17 0,-24-18 0,24 18 0,-20 7 0,20-7 0,-21 30 0,14-13 0,-1-1 0,3 1 0,5-17 0,-10 26 0,10-26 0,0 0 0,-9 19 1,9-19-1,0 0 0,-7 16-1,7-16-4,-8 26-27,8-26-1,-24 34 0,4-23-2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5-05-04T11:29:44.584"/>
    </inkml:context>
    <inkml:brush xml:id="br0">
      <inkml:brushProperty name="width" value="0.06667" units="cm"/>
      <inkml:brushProperty name="height" value="0.06667" units="cm"/>
      <inkml:brushProperty name="color" value="#7F7F7F"/>
      <inkml:brushProperty name="fitToCurve" value="1"/>
    </inkml:brush>
  </inkml:definitions>
  <inkml:traceGroup>
    <inkml:annotationXML>
      <emma:emma xmlns:emma="http://www.w3.org/2003/04/emma" version="1.0">
        <emma:interpretation id="{BA9D7E7E-D819-4BFD-8E5F-814A126D8FDB}" emma:medium="tactile" emma:mode="ink">
          <msink:context xmlns:msink="http://schemas.microsoft.com/ink/2010/main" type="inkDrawing" rotatedBoundingBox="16564,6102 17549,2599 18913,2983 17928,6485" semanticType="scratchOut" shapeName="Other">
            <msink:sourceLink direction="with" ref="{892CC607-D440-435B-AB33-1DA9612846F9}"/>
          </msink:context>
        </emma:interpretation>
      </emma:emma>
    </inkml:annotationXML>
    <inkml:trace contextRef="#ctx0" brushRef="#br0">-580-2065 1,'0'0'10,"-4"37"4,4 8-3,0 22-1,-1 18 0,4 33-1,-6 21 1,8 26-2,-7 16 0,10 10-2,-5-9-1,9-4-2,-3-18-1,6-22-1,0-30 0,-1-28 0,2-38 0,3-25 0,-1-32 0,-1-20-1,0-23 2,-2-14-1,-6-12-1,0 0 0,-5 5 0,-4 10 1,-4 11-1,1 17 0,-7 15 0,10 26 0,0 0 1,-15 50 0,14 2 0,2 10 0,5 7-1,1 1 1,6-1-1,-1-6 1,2-15-1,-1-12 0,2-12 0,-15-24 0,21 20 1,-21-20 0,0 0 0,0 0 1,-6-26 0,6 26-1,-22-35 1,7 16-1,-4-1 1,5 3-1,-3-1-1,17 18 0,-30-17 1,30 17-1,-24 24 0,15 6 0,1 7 0,1 6 0,1 1 0,1-1 0,1-6 1,2-7 0,-1-11 0,3-19 0,0 0 1,0 0 0,-24-26 0,13 3 1,-9-10-1,-1-2 0,-5-10-1,-4-2 0,-1-8 0,1-12-1,2-13 0,2-11 0,4-19 0,1-12-1,7-10 1,4-8 0,3 5 0,-1 10 0,1 14 1,1 14 0,-1 26-2,1 16 2,3 25-1,3 30 0,0 0 1,-4 22-3,10 26 2,1 19-1,2 15 1,4 11-1,0 2 1,4-2-1,2-8 0,-3-12 1,1-19 0,0-19 0,-17-35 1,29 9-1,-17-29 1,-3-16-1,-5-10 1,-1-10-1,-5-9 1,-3-9-1,-3-2 0,-1-1 1,-4 9-1,0 6 1,0 12-2,-2 11 2,2 19-1,13 20 0,-22 20 0,13 19-1,-1 15 1,5 7-1,-1 4 1,4-3-1,1-5 1,2-14 0,1-17 0,-2-26 0,0 0 0,19-44 0,-12-1 1,1-7-1,-3-11 0,-1-8 1,0-3-1,-2 1 2,-2 5-3,-2 6 3,-2 6-2,0 10 1,1 9-1,-1 9 0,2 11 0,2 17 0,0 0 0,0 0 0,0 0 0,0 0 0,0 0-1,19 6 1,-19-6 1,27-15-1,-8-5 0,3-12 0,6-13 1,4-12-1,5-14 1,2-7-1,2-2 1,-1 0-1,1 6 1,-2 7-1,-4 9 0,-2 14 0,-5 8 0,-5 12 0,-3 6 1,-20 18-2,28-19 2,-28 19-1,17-7 0,-17 7 0,0 0 0,0 0 0,0 0 0,-23 20 0,3-9 0,-2 2 0,-8 2 0,0 0 0,0 0 0,1 0-1,5-2 1,5-4 0,19-9 0,0 0 0,0 0 0,17-17 0,16-1 0,12-5 0,9-4 1,9-3-3,4-4 1,5-3 0,-3 0 0,-6 2 1,-5 5-1,-12 2 1,-11 6-1,-9 5 3,-26 17-2,17-11 1,-17 11 0,-24 30-3,0-6 3,-8 2-1,-7 5 2,-3 3-2,-7-1 1,1-1-1,1-8 1,7-5 0,2-4-1,11-6 0,6-5 0,21-4 0,0 0 0,9-30 0,17 11-1,8-1-1,5-2 1,4-1 0,5 1-1,0 1 1,-1 1 0,-5 3 1,-4 2 0,-5 1 1,-9 2-1,-5 3 2,-19 9-2,0 0 2,0 0-2,-30 19-1,-2 1 2,-8 2-1,-9 6 2,-3 0-2,-5 2 1,1-4-1,2-6 0,4-1 1,7-4-1,10-4 0,8-2 0,9-3-1,16-6 1,0 0 0,0 0 0,41 2 0,-6-6 0,11-3 0,8-5 0,6-2 0,3-5 0,6-3-1,-6-4 0,-2-4 0,-7 2 0,-6 0 1,-7 4-1,-12 4 1,-10 3-1,-19 17 3,0 0-2,0 0 0,0 0 0,-38 26 0,6-6 1,-1 4-1,-1 1 1,-1-1-1,5-9 1,4-2 0,7-4 0,19-9-1,0 0 0,0 0 0,0 0-1,30-24-1,2 2 1,3-5 1,8-2-1,5-3 1,-2-3-1,2 1 1,-2 1 0,-3 3 1,-4 6 0,-5 4-1,-10 5 0,-8 4 0,-16 11 0,0 0 0,0 0 0,0 0 1,-18 26-2,1-10 1,0 1 0,-1 0 0,3 0 0,15-17-1,-19 22 1,19-22 0,0 0 0,0 0 0,17-9 0,0-8 0,3-4 1,4-3-1,1-4 0,1-1 0,0-3 1,-2 2-1,-2 2 0,-3 4 0,-3 4 0,-16 20 0,23-24 0,-23 24 1,0 0-1,0 0 0,-4 16-1,-5 1 1,-4 4 0,-2 1 0,0 0 0,0 0 0,4-1-1,11-21 1,-17 26 0,17-26 0,0 0 0,0 0 0,10-17 0,-10 17 0,24-31 0,-11 12 0,0 2 1,-13 17-1,18-26 0,-18 26 0,0 0 0,0 0 0,-24 15 0,2 6 0,-8 3 0,-5 5 0,-4 10-1,-10 6 0,-3 2 2,-3-3-1,-1 1 1,1 1-1,1-5 1,6-4-1,5-11 1,10-5 1,7-6-2,7-6 0,19-9-1,0 0 1,0 0 0,0 0 0,2-22 1,-2 22-2,17-23 2,-17 23-1,15-22 0,-15 22 1,0 0-1,0 0 0,-19 2 0,-3 13 0,-4 7 0,-10 6-1,-4 3 1,-9 10-1,-3 2 1,-4 2-1,-1 1 1,-1 2 0,1 3-1,3-1 1,5-4 0,10-1 0,4-6-1,6 0 1,11-7 0,7-10 0,5-4-1,6-18 1,0 0 0,9 17 0,-9-17 0,0 0 1,17-7-1,-17 7 0,0 22-1,-6 8 2,-1 14-2,-4 18 1,-4 10 0,2 6-1,0 6 1,2-4-2,2-10 2,3-8-1,6-14 1,-2-11-1,4-15 1,0-5 0,-2-17 0,0 0 0,0 0 1,0 0-1,7-30 0,-1-1 2,-1-12-2,3-11 0,-1-3 0,1 1 1,-3 2-1,-1 7 1,-4 18-1,0 29 0,0 0 0,-24 52-1,9 11 1,2 13-1,-2 12 1,-2 4-2,6 1 2,-2-15-1,8-14 1,1-16 0,2-22 0,2-26 0,0 0 0,6-41 1,-5-5-1,-2-12 0,-3-9 1,-4-9 0,-1-8-2,-2 6 3,-4 2-3,-2 11 3,-1 9-3,1 10 3,0 14-3,1 17 2,16 15-1,-32 32 0,19 11 1,2 11-3,2 12 2,-1 5-1,5 0 1,1-4-1,0-8 1,2-14-2,2-12 2,0-33 0,4 17 1,-4-17-1,6-37 0,-3 5 1,1-11-1,0-7 1,0-11-1,-1-1 2,1-4-2,2 4 1,-3 5-1,-1 6 1,0 9-2,0 10 2,-2 32-1,0 0 0,0 0-1,-11 50 0,3 2 1,3 6-1,-3 7 1,3 2-1,-1-4 1,4-11-2,0-15 3,2-14-1,0-23 0,0 0 0,0 0 0,17-28 0,-11-4 0,-1-9 1,1-9-1,0-6 1,1-5-1,0-4 2,-1-4-2,1 0 1,-3 6-1,0 11 1,-4 11-1,0 12 0,0 29 0,0 0 0,-17 20 0,8 23 0,1 18-1,-3 10 0,0 9 1,0 3-2,2-5 2,1-9-1,3-11 1,3-14-1,2-18 1,0-26 1,0 0-1,18-20 1,-7-12-1,-1-12 1,-1-8-2,0-8 3,-1-3-2,-3 0 1,-1 1-1,0 7 0,-4 6 0,0 16 1,-2 9-1,2 24-1,0 0 1,-13 20 0,6 27 0,-3 18-2,3 18 2,-3 18-1,1 21 1,2 8-2,5 4 2,4-7-2,3-16 2,5-14 0,3-21 0,3-24 0,1-32-1,4-21 1,-5-22 1,1-16-1,-2-18 0,-2-10 0,-4-9 1,0-4-1,-5 2 0,0 5 1,-4 12-1,-2 14 0,-2 25 0,4 22 0,-11 37 0,6 28 0,-1 26-1,4 23 1,0 18 0,6 11 0,7-2 0,4-7 1,4-17-1,1-22 0,0-23 1,1-18-1,1-22 0,-5-21 0,-17-11 0,20-28 0,-12-9 1,-4-12-2,-1-16 1,-3-7 0,0 1 0,-2 4-1,-3 10 1,-1 18-1,1 20 1,5 19 0,-17 54 0,11 9 1,6 19-1,2 9 0,8 7 0,3-3 0,3-7 1,7-18-2,-1-16 1,2-15 0,-1-18 0,-2-20 0,-3-14 0,-3-11 0,-6-13 0,-1-8 0,-6-8 1,-2-3-2,-4-4 2,0 8-1,-1 6 0,-3 5 0,3 13 0,5 28 0,0 0 0,0 0 0,-10 60 0,12-1 0,0 10-1,2 9 1,1 2 0,3-4 0,3-13 0,0-13 0,0-20-1,-11-30 1,30 9 0,-17-29 1,-2-14-1,-2-10 0,-5-12 1,-2-5-1,-4-4 0,-2 2 0,-3 5 1,-2 10-2,-1 7 2,1 11-2,4 13 1,5 17 0,0 0 0,-4 43 0,9-2-1,3 5 2,1 5-2,2 2 1,4-1 0,0-7 0,0-8 0,-2-11 0,-13-26 0,24 19 0,-24-19 0,17-17 0,-14-5 1,1-6-1,-4-6 0,2-3 0,-4-2 0,4 6 0,-4 3 0,4 10 0,-2 20 0,0 0 0,13 28 0,-2 11 0,8 11-1,1 5 0,12 20-5,-12-10-25,19 4-1,-9-17 0,2-8-2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5-05-05T03:35:26.407"/>
    </inkml:context>
    <inkml:brush xml:id="br0">
      <inkml:brushProperty name="width" value="0.06667" units="cm"/>
      <inkml:brushProperty name="height" value="0.06667" units="cm"/>
      <inkml:brushProperty name="color" value="#7F7F7F"/>
      <inkml:brushProperty name="fitToCurve" value="1"/>
    </inkml:brush>
  </inkml:definitions>
  <inkml:traceGroup>
    <inkml:annotationXML>
      <emma:emma xmlns:emma="http://www.w3.org/2003/04/emma" version="1.0">
        <emma:interpretation id="{A0EC03EC-FE3C-4C75-ACE1-3B9B42F2F099}" emma:medium="tactile" emma:mode="ink">
          <msink:context xmlns:msink="http://schemas.microsoft.com/ink/2010/main" type="inkDrawing" rotatedBoundingBox="18954,3032 20863,5960 18009,7821 16100,4893" semanticType="scratchOut" shapeName="Other">
            <msink:sourceLink direction="with" ref="{62E3B834-D1BC-4B82-9359-1B0561E8A8A1}"/>
            <msink:destinationLink direction="with" ref="{20BBFE10-1552-4FD7-8FEC-1B87EE8AC2E6}"/>
          </msink:context>
        </emma:interpretation>
      </emma:emma>
    </inkml:annotationXML>
    <inkml:trace contextRef="#ctx0" brushRef="#br0">1508 1397 16,'22'-140'26,"-16"94"0,-21 109-4,-24 101-7,-8 103-6,-23 62-4,5 41-4,0 13 2,14-10-2,16-42-2,15-67 0,23-84 0,22-96-1,23-88 0,11-79-2,21-73 0,2-67-1,15-43 1,-3-43 0,5-18 2,-8 0 2,-5 17 0,-16 39 4,-18 48 1,-11 70 0,-32 77 2,-14 106 0,-32 92-2,-14 92-2,-19 63 0,-5 41-2,-1 14 1,11-5-1,13-33-1,21-56-1,23-75 1,27-77-2,27-84 0,21-71 0,17-63-2,3-52 1,10-37-1,-4-45 0,5-18 3,-7-4 0,-16 24 3,-16 41-1,-20 52 2,-19 72 1,-20 99 0,-22 71 0,-26 102-2,-12 76 1,-12 43-3,-1 18 1,7-7-1,15-28 0,20-54 0,18-59-2,26-75 0,18-79-2,31-60-2,3-64-1,18-34 0,-6-49 0,6-18 1,-9-27 3,-1 4 2,-12 19 4,-16 24 2,-10 50 0,-26 58 2,-9 89 0,-20 37-1,-13 94-1,-21 54-4,-4 35 1,-3 17-3,5-2 2,11-27-2,12-45-1,24-49-3,14-72 0,27-58-2,5-68 0,22-37 1,-1-44-1,13-19 1,-6-24 2,0-8 4,-9 10 3,-10 16 3,-7 42-1,-20 27 2,-10 50-1,-22 47-1,-9 56 0,-23 40-3,-1 38 0,-12 18-2,6 10 0,2-3-1,7-18-2,17-31 0,9-40-1,17-46-1,19-26 1,14-43 0,3-36 1,8-27 1,-1-17 2,-2-9 2,-8 7 2,-10 10 1,-9 26 0,-21 20 0,-8 38-2,-22 31 1,-6 44-1,-20 38-2,-6 31-1,-7 19-1,-2 8 0,4 1 0,7-13 0,13-13-2,7-33 0,25-37 0,9-44 1,17-30 0,5-31-1,8-16 2,0-13 1,-4-10 1,-4 8 2,-11 9-1,-9 28 1,-19 34 0,-16 31-1,-16 28-1,-12 30 0,-11 26 0,-3 16-2,-1 10 1,5-2-1,10-10-1,13-18 1,16-14-2,14-31 1,31-20 0,-19-35 0,25-10 0,1-14 1,8-12 0,-2-3 2,-2-2 1,-5 5 0,-6 11-2,-10 14 2,-6 14-1,-10 19 0,-12 19 0,-6 20-2,-12 20 1,-2 23-1,-7 15 1,0 11-1,4-4-1,2-8 2,8-8-1,14-23 0,13-28 0,24-24 1,-9-45 0,22-16-1,9-17 1,6-15 0,3-15 0,1-5 1,-4-4-1,-4 7 1,-9 12-1,-8 16 1,-12 19-1,-8 24 1,-13 31-1,-9 30 1,-12 36-1,-11 26-1,1 16 1,-6 12-2,9-1 2,5-16-2,18-23 3,16-31-3,15-41 1,43-48 2,11-39-2,14-38 1,14-31 0,5-19 0,-3-12 0,-2-5 0,-15 21 0,-15 24 0,-19 34 1,-18 39-1,-26 46 1,-17 56 1,-20 59-2,-19 52 2,-15 44-1,-15 28-1,-5 14 1,11-5-1,11-18 0,17-37-2,28-53 2,24-54-1,31-64 1,23-52 0,20-44 0,9-33 0,3-27 1,-3-18 0,-3-4-1,-13 13 2,-17 18 0,-13 31-1,-19 32 1,-12 48 0,-21 55 0,-17 59-1,-20 56 1,-12 38-3,-6 33 1,-1 5-1,8-3 1,12-23-1,23-42 0,22-49 0,31-61 0,25-52 2,22-54-2,13-31 1,6-31 0,-2-21 1,-2-12-1,-11 1 1,-16 8 0,-16 21 0,-20 26 1,-17 28-1,-16 37 0,-17 47-1,-23 50 0,-18 46 0,-11 41 0,-11 30-1,-2 20 0,3 6 0,10-6 0,16-29 0,23-38 0,26-48-2,30-46 1,18-47 0,22-37-1,4-26 2,8-19-1,-10-11 2,-5 0-1,-19 12 3,-20 14 0,-13 28 1,-25 26 0,-9 32 0,-20 29-1,-2 32 0,-7 34-1,-1 24-1,1 12 0,9 1-1,12-14 0,16-16-1,22-28 1,15-37-2,22-35 0,13-41 2,17-23-2,0-20 2,6-9 0,-7-8 1,-8 6 1,-13 14 2,-16 16-1,-8 27 1,-21 28-1,-6 30 0,-18 36 0,-6 31-2,-7 26 1,-2 18-3,2 12 2,9-4-2,15-12 2,15-32-4,24-32-1,18-51-1,31-33-1,14-48 2,28-28 0,4-28 1,2-7 1,-8-4 3,-9 12 3,-13 24 4,-27 19-1,-12 46 0,-41 42-2,-2 31 0,-27 47 0,-16 43-3,-12 31-1,-9 29-1,1 10 0,4-3 0,13-19 0,12-22 0,23-39 0,26-43 0,25-49 0,16-51 0,14-34 1,8-27-1,3-20 1,-3-10 1,-9-8-1,-8 10 3,-14 16-2,-12 26 2,-16 28-2,-10 34 0,-7 20 0,-24 69-1,-6 35 1,-10 33-2,-12 36 2,-6 24-2,0 11 1,4 0 0,14-15 0,12-33 0,20-48-1,19-49 1,21-54-2,16-50 1,17-44-1,10-38 1,-1-29 0,2-19 0,-5-7 1,-6 8 0,-11 20 1,-12 27 0,-14 34 0,-15 48 0,-18 65 0,-16 62 0,-14 64 0,-11 53 0,-10 44-2,-4 24 2,3 10-1,8-17 0,14-39 0,11-38 0,17-57-1,12-59-1,12-60 0,7-52-1,13-48 0,-5-37 0,-1-27 1,-10-23 0,-10-12 0,-13 0 1,-15 8 3,-12 17 0,-23 27 1,-13 39-1,-23 42 0,-8 47 1,-14 53 1,-3 46-2,-5 45 0,3 33-1,4 15-1,18 0 1,17-15-2,20-26 0,28-48-3,19-58-5,27-61-8,19-62-4,19-51-3,11-34 0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5-05-05T03:35:22.804"/>
    </inkml:context>
    <inkml:brush xml:id="br0">
      <inkml:brushProperty name="width" value="0.06667" units="cm"/>
      <inkml:brushProperty name="height" value="0.06667" units="cm"/>
      <inkml:brushProperty name="color" value="#7F7F7F"/>
      <inkml:brushProperty name="fitToCurve" value="1"/>
    </inkml:brush>
  </inkml:definitions>
  <inkml:traceGroup>
    <inkml:annotationXML>
      <emma:emma xmlns:emma="http://www.w3.org/2003/04/emma" version="1.0">
        <emma:interpretation id="{E94EC154-A54C-435F-A7B3-B2DCE8D1F1CC}" emma:medium="tactile" emma:mode="ink">
          <msink:context xmlns:msink="http://schemas.microsoft.com/ink/2010/main" type="inkDrawing" rotatedBoundingBox="16784,7131 17034,4751 17269,4776 17018,7155" semanticType="verticalRange" shapeName="Other">
            <msink:sourceLink direction="with" ref="{AD08633F-9B01-488B-8D5A-9C1C8BC0EA6A}"/>
            <msink:sourceLink direction="with" ref="{62E3B834-D1BC-4B82-9359-1B0561E8A8A1}"/>
            <msink:sourceLink direction="with" ref="{F8697B5C-0571-41F4-9BF9-294A6C851FA8}"/>
            <msink:destinationLink direction="with" ref="{B3B7F042-3176-406E-B1B9-766177EF013B}"/>
          </msink:context>
        </emma:interpretation>
      </emma:emma>
    </inkml:annotationXML>
    <inkml:trace contextRef="#ctx0" brushRef="#br0">375 0 33,'-65'204'27,"-5"68"-2,-5 38 0,5 11-20,20 12-1,18-28-5,17-51-3,28-57-9,13-68-13,17-79 0,9-61-1,9-64 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5-05-05T03:35:22.999"/>
    </inkml:context>
    <inkml:brush xml:id="br0">
      <inkml:brushProperty name="width" value="0.06667" units="cm"/>
      <inkml:brushProperty name="height" value="0.06667" units="cm"/>
      <inkml:brushProperty name="color" value="#7F7F7F"/>
      <inkml:brushProperty name="fitToCurve" value="1"/>
    </inkml:brush>
  </inkml:definitions>
  <inkml:traceGroup>
    <inkml:annotationXML>
      <emma:emma xmlns:emma="http://www.w3.org/2003/04/emma" version="1.0">
        <emma:interpretation id="{20BBFE10-1552-4FD7-8FEC-1B87EE8AC2E6}" emma:medium="tactile" emma:mode="ink">
          <msink:context xmlns:msink="http://schemas.microsoft.com/ink/2010/main" type="inkDrawing" rotatedBoundingBox="17037,7770 17169,5190 17478,5206 17347,7785" semanticType="callout" shapeName="Other">
            <msink:sourceLink direction="with" ref="{A0EC03EC-FE3C-4C75-ACE1-3B9B42F2F099}"/>
            <msink:sourceLink direction="with" ref="{02CB9C5F-EA16-41B5-9A66-E66648933F7C}"/>
          </msink:context>
        </emma:interpretation>
      </emma:emma>
    </inkml:annotationXML>
    <inkml:trace contextRef="#ctx0" brushRef="#br0">300 0 16,'-30'65'26,"-11"74"1,-9 86-2,2 58-16,-4 36-3,13 29 0,9-10-5,19-29-3,24-53-4,11-76-5,21-83-14,14-78-1,10-90 0,9-63 7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5-05-05T03:35:23.207"/>
    </inkml:context>
    <inkml:brush xml:id="br0">
      <inkml:brushProperty name="width" value="0.06667" units="cm"/>
      <inkml:brushProperty name="height" value="0.06667" units="cm"/>
      <inkml:brushProperty name="color" value="#7F7F7F"/>
      <inkml:brushProperty name="fitToCurve" value="1"/>
    </inkml:brush>
  </inkml:definitions>
  <inkml:traceGroup>
    <inkml:annotationXML>
      <emma:emma xmlns:emma="http://www.w3.org/2003/04/emma" version="1.0">
        <emma:interpretation id="{3486E632-B613-4B00-891A-82FA733CBB74}" emma:medium="tactile" emma:mode="ink">
          <msink:context xmlns:msink="http://schemas.microsoft.com/ink/2010/main" type="inkDrawing" rotatedBoundingBox="17549,7416 17737,4896 18320,4940 18132,7459" semanticType="scratchOut" shapeName="Other">
            <msink:sourceLink direction="with" ref="{62E3B834-D1BC-4B82-9359-1B0561E8A8A1}"/>
          </msink:context>
        </emma:interpretation>
      </emma:emma>
    </inkml:annotationXML>
    <inkml:trace contextRef="#ctx0" brushRef="#br0">397-5 25,'-9'-35'25,"-25"92"1,-16 107-5,-11 89-9,-13 59-7,8 35-3,9 10-2,20-19 1,22-53-2,24-64-1,32-87-1,20-90-3,27-79-6,5-82-11,13-76-2,5-47-1,-5-48 8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5-05-05T03:35:28.267"/>
    </inkml:context>
    <inkml:brush xml:id="br0">
      <inkml:brushProperty name="width" value="0.06667" units="cm"/>
      <inkml:brushProperty name="height" value="0.06667" units="cm"/>
      <inkml:brushProperty name="color" value="#7F7F7F"/>
      <inkml:brushProperty name="fitToCurve" value="1"/>
    </inkml:brush>
  </inkml:definitions>
  <inkml:traceGroup>
    <inkml:annotationXML>
      <emma:emma xmlns:emma="http://www.w3.org/2003/04/emma" version="1.0">
        <emma:interpretation id="{62E3B834-D1BC-4B82-9359-1B0561E8A8A1}" emma:medium="tactile" emma:mode="ink">
          <msink:context xmlns:msink="http://schemas.microsoft.com/ink/2010/main" type="writingRegion" rotatedBoundingBox="14484,4796 18635,1348 21806,5166 17656,8614">
            <msink:destinationLink direction="with" ref="{3486E632-B613-4B00-891A-82FA733CBB74}"/>
            <msink:destinationLink direction="with" ref="{E94EC154-A54C-435F-A7B3-B2DCE8D1F1CC}"/>
            <msink:destinationLink direction="with" ref="{C4A68C3F-7452-47FD-9009-349DF15CF221}"/>
            <msink:destinationLink direction="with" ref="{A0EC03EC-FE3C-4C75-ACE1-3B9B42F2F099}"/>
            <msink:destinationLink direction="with" ref="{C643AC9F-EA86-4F83-8390-B7DCE65A9523}"/>
          </msink:context>
        </emma:interpretation>
      </emma:emma>
    </inkml:annotationXML>
    <inkml:traceGroup>
      <inkml:annotationXML>
        <emma:emma xmlns:emma="http://www.w3.org/2003/04/emma" version="1.0">
          <emma:interpretation id="{98688C79-9EB7-45D5-83A0-BEDD7A357544}" emma:medium="tactile" emma:mode="ink">
            <msink:context xmlns:msink="http://schemas.microsoft.com/ink/2010/main" type="paragraph" rotatedBoundingBox="14484,4796 18635,1348 21806,5166 17656,86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376318-0207-4B5D-84D1-0B153462DA16}" emma:medium="tactile" emma:mode="ink">
              <msink:context xmlns:msink="http://schemas.microsoft.com/ink/2010/main" type="line" rotatedBoundingBox="14484,4796 18635,1348 21806,5166 17656,8614"/>
            </emma:interpretation>
          </emma:emma>
        </inkml:annotationXML>
        <inkml:traceGroup>
          <inkml:annotationXML>
            <emma:emma xmlns:emma="http://www.w3.org/2003/04/emma" version="1.0">
              <emma:interpretation id="{02CB9C5F-EA16-41B5-9A66-E66648933F7C}" emma:medium="tactile" emma:mode="ink">
                <msink:context xmlns:msink="http://schemas.microsoft.com/ink/2010/main" type="inkWord" rotatedBoundingBox="14484,4796 18635,1348 21806,5166 17656,8614">
                  <msink:destinationLink direction="with" ref="{20BBFE10-1552-4FD7-8FEC-1B87EE8AC2E6}"/>
                </msink:context>
              </emma:interpretation>
              <emma:one-of disjunction-type="recognition" id="oneOf0">
                <emma:interpretation id="interp0" emma:lang="en-AU" emma:confidence="0">
                  <emma:literal>Ellam</emma:literal>
                </emma:interpretation>
                <emma:interpretation id="interp1" emma:lang="en-AU" emma:confidence="0">
                  <emma:literal>Erlbaum</emma:literal>
                </emma:interpretation>
                <emma:interpretation id="interp2" emma:lang="en-AU" emma:confidence="0">
                  <emma:literal>Ghanaian</emma:literal>
                </emma:interpretation>
                <emma:interpretation id="interp3" emma:lang="en-AU" emma:confidence="0">
                  <emma:literal>Ellam.</emma:literal>
                </emma:interpretation>
                <emma:interpretation id="interp4" emma:lang="en-AU" emma:confidence="0">
                  <emma:literal>Edam</emma:literal>
                </emma:interpretation>
              </emma:one-of>
            </emma:emma>
          </inkml:annotationXML>
          <inkml:trace contextRef="#ctx0" brushRef="#br0">760 794 33,'-39'-70'23,"-19"60"-4,-9 68-4,-18 53-5,3 57-4,-9 42-3,2 35-1,5 11-1,10-3 1,18-21-2,22-35 0,27-46-2,14-49-1,27-54-2,11-59 0,21-39 0,5-37 0,-2-19 1,-10-15 1,-12 8 3,-12 14 2,-16 23 2,-12 37 0,-24 43 1,-5 53-1,-15 47 1,2 47-2,-8 31 0,6 28-1,1 4-1,14-12 0,13-27-1,14-38 0,16-45-1,10-55 0,12-47 0,5-38-1,3-24 1,-5-16-1,-3-14 2,-10-11-1,-10 1 1,-9 17 0,-10 16 1,-4 13 0,-11 20 0,-6 29 0,-11 40 0,-5 40 0,-10 37 0,-3 27 0,-3 19-1,1 9 1,5-3-1,14-18 0,12-25-1,13-31 1,15-35-1,10-37 1,16-34-1,8-30 1,3-20-1,0-11 0,-1-8 2,-10 4-1,-6 6 1,-8 20-1,-14 24 1,-9 43-1,0 0 1,-22 56 0,9 13 0,3 11-1,9 5 0,8-5 0,13-11-1,10-19 0,17-26 0,10-31-1,18-25 1,6-23-1,10-18 1,0-14 0,4-14 1,-2-6-1,2-12 0,-4-6 1,-9-5 0,-4-4 0,-8 2 0,-3 12 0,-9 16 0,-6 14 0,-13 25 1,-11 23-1,-6 27-1,-22 15 1,21 28 0,-16-6 0,-5-22-1,19 15 1,-1-32 0,10-24 0,17-24 0,5-26 0,11-20 0,6-16-1,6-12 1,-1-8 0,-1-4 1,-2 8-1,-14 15 0,-6 20 0,-12 21 2,-11 26-2,-11 33 1,-15 28-1,-8 63 0,-10 13 0,-8 17 0,0 2 0,3 0-1,5-14 1,10-23-1,10-30 1,15-39 0,13-38 0,14-25 0,8-21 1,0-11 0,4-5 0,-4-4 0,-2 3 1,-9 16-1,-7 17 2,-12 20-2,-11 16 1,-7 19 0,-4 24-1,-21 13 0,1 21-1,-6 5 1,-4 5-2,2 1 2,2-2-2,4-10 1,1-9 0,21-24 0,-26 9-1,26-9 2,-13-39-1,4 8 0,-2-10 2,-4-4-3,-2-1 3,-7-1-2,-2 5 1,-7 6-1,-3 10 1,-4 8-1,-1 14 0,-2 13 0,-2 15-1,3 14 2,-5 10-2,6 6 1,4 2-1,11-1 1,6-6-2,12-18 3,14-14-1,12-23 0,16-20 1,10-16-2,7-16 2,1-11-1,2-1 1,-4 3-1,-8 4 1,-6 12-2,-10 11 1,-8 10 1,-5 13-1,-13 17 0,0 0 0,0 0 0,0 0-1,13 32 1,-11-8 0,0 11 0,4 4 0,-1 2 1,3-2-1,5-4 1,3-5-1,7-11 1,6-14-1,7-18 0,5-13 0,7-13 0,6-7 1,-2-12-2,7-7 2,-1 2-1,-8 3 1,-5 8 0,-8 12 0,-7 6 1,-10 12-1,-20 22 1,0 0-1,4 24 0,-15 11 0,-4 8-1,0 3 0,0 3 0,4 1 0,-2-7-1,11-12 1,4-10 0,-2-21 0,26 2 0,-2-21 0,2-9 0,6-5 0,1-4 1,-1 1-2,-3 12-1,-8 0-6,-1 18-20,-20 6-1,0 0 0,-5 30-1</inkml:trace>
          <inkml:trace contextRef="#ctx0" brushRef="#br0" timeOffset="7705.7673">555-1575 28,'-28'-15'22,"-14"33"0,-14 36-9,0 43-3,-13 35-4,1 39-2,-9 35 0,9 25-1,1 1-1,17-11 0,16-18-2,17-36-1,23-46-2,16-53 0,23-58-1,11-55 1,12-31 1,-3-26-1,-5-19 1,-8-5 2,-9 5 1,-12 13-2,-14 19 4,-11 29-2,-19 27 2,-8 42 0,-16 43-1,-6 50 1,-14 41 0,-5 40-1,-5 34-1,2 23 0,10 5-1,12-16-1,17-25 0,17-40-1,16-42-1,13-46 1,14-42-1,5-45 1,4-25-1,-4-19 1,-8-8 2,-7 1 0,-12 18 2,-12 44 0,0 0 0,-25 72 1,-6 28 0,-8 42 0,-4 27-1,-2 24-1,1 2 0,1-2-1,10-20 1,7-17-1,11-31-1,9-23 1,10-33 1,9-26-1,6-23 0,7-20 0,3-26-1,7-17 1,-1-14 0,2-16 0,-3-7-1,-5-2 1,-5 10-1,-7 11 1,-8 25 0,-9 36 0,-13 17-1,-5 44 1,-4 34 0,-4 24 0,3 17 0,5 12 1,8-4-1,8-18 0,15-24 1,10-41 0,12-42-2,12-45 1,12-43-1,10-39 0,1-31 0,3-24 0,-3-16 1,-4 1-1,-9 16 1,-10 25 1,-21 31-1,-15 42 2,-11 64-1,-24 28 1,-10 69-1,-7 48 1,-7 35-1,3 26 0,4 8-1,10-6 1,14-24-1,17-35 0,19-45-1,16-52 1,21-61 0,16-51-1,14-40 2,5-32-2,2-28 1,-8-18-1,-3-6 1,-10 7 0,-16 29 0,-17 25 1,-15 32-1,-14 37 0,-10 54 1,-17 32-1,-9 53 1,-6 36-1,-1 24 1,-1 18-1,7 5 0,8-10 0,17-21 0,19-27 0,16-42 0,16-42 0,14-42 0,9-34 0,8-32 0,2-22 0,-4-19 0,-6-5 0,-6 0 0,-11 20 0,-12 19 0,-10 24 1,-16 26-2,-17 39 3,-2 35-1,-13 36 0,-9 27 0,0 19 0,-4 15 0,8 4-1,1-8 1,10-15-1,11-27-1,9-29 1,9-34 1,10-33-2,9-34 2,4-21-2,7-21 2,2-18-1,2-11-1,-4-2 1,2 5 0,-7 18 0,-8 17 0,-11 22 0,-9 25-1,-17 30 1,-10 37 1,-6 32-1,-10 22 1,0 20-1,0 14 1,3-1-1,9-6 0,14-20 0,14-27 0,14-30 0,13-34 0,9-31 0,6-32 0,4-20 0,1-17 0,-2-17 0,-3-9-1,-8-1 2,-7 6-2,-9 12 2,-8 17-2,-7 16 2,-12 19-2,-8 27 1,3 23 1,-34 13-1,10 8 0,-2-1 0,2-9 0,5-18 0,14-34 0,8-37 0,18-32 1,9-35-2,14-33 1,4-38 0,5-25 1,-1-16-1,-4 12 1,-9 24 0,-15 26 0,-15 35 0,-20 47-1,-15 57 2,-20 67-2,-21 56 0,-22 50 0,-12 28-1,-10 18 0,3 3 0,4-10 1,13-20-1,17-36 0,20-41 1,24-49-1,21-49 1,16-37 0,13-23 0,5-16 1,-1-21-1,-4-7 0,-1 4 2,-12 10-2,-9 24 1,-11 17-1,-13 23 1,-9 26-1,-13 37 0,-12 47 1,-10 35-2,-12 37 1,-5 28-2,-5 15 2,7 1-1,9-12 0,13-19 0,16-39 0,23-48 1,24-43 0,22-76 0,17-25 0,15-20 1,6-22 0,3-9 0,-2-8-1,-5 8 2,-10 18-2,-12 23 1,-12 23-1,-13 23 0,-10 37 0,-20 36 0,-14 51 1,-15 45-3,-14 50 2,-14 34-2,-7 26 2,-6 7-1,7-15 1,10-22-1,18-35 1,17-43 0,26-63 0,13-43 0,45-77 0,9-27 0,5-26 0,6-18 0,-2-16-1,-3-9 2,-10 10-1,-13 14 1,-13 26 0,-14 32 0,-14 30-2,-15 35 2,-12 45 0,-18 42-2,-16 47 1,-13 31-1,-7 25 1,-4 7-1,1-2 1,12-17-1,11-22 0,19-35 1,20-43 0,26-52-1,20-32 2,19-42-2,15-26 2,2-14-2,3-18 2,-1 2 0,-6 2-1,-13 11 1,-13 22-2,-15 26 3,-15 30-2,-14 32 0,-14 33 0,-14 30-1,-8 35 1,-8 22-1,1 15 1,2 2-1,7-11 0,13-22 1,20-32 0,21-43 0,24-53 0,22-42 0,17-33 1,8-26-1,5-16 1,-2-10 0,-5-4-1,-12 6 1,-18 20 0,-19 17 0,-16 28-1,-16 30 0,-14 33 1,-17 36-2,-12 40 1,-11 39 0,-6 40 0,-5 31-1,1 18 0,9 4 0,15-12 0,18-23 0,27-30 1,20-39-1,31-50 0,21-50 1,18-41 1,10-30 0,4-20-1,-3-12 1,-8 1-1,-12 13 2,-19 20-2,-16 26 1,-20 26-2,-21 41 2,-6 24 0,-18 49-2,-19 42 1,-11 26-1,-7 21 1,-2 7-1,5 0 1,8-15-1,17-26 1,16-33 0,22-54 0,23-41-1,21-37 1,14-34 0,7-25-1,7-19 1,-5-16 0,-3-6 0,-10 9 1,-10 14 0,-14 18 0,-11 21 1,-13 27-2,-13 31 1,-9 34-1,-13 37 0,-7 31-1,-8 23-1,-2 13 1,0 7 0,7 0-1,8-18 2,15-28-1,15-32 1,24-41 0,13-35 0,18-31 0,12-25 0,7-18 1,2-6-1,1-4 0,-4 6 0,-9 17 1,-12 16-1,-9 23 0,-14 24 0,-9 25 0,-15 25 0,-9 34-1,-11 16 1,-9 19 0,-1 3 0,1 5-1,5-11 1,13-19-1,17-27 1,19-38 0,20-42 0,16-33 0,12-25 0,13-22 2,3-18-1,-1-7-1,-6 1 1,-9 12 0,-12 24 0,-12 18-1,-14 23 1,-16 20-2,-28 41 1,17 15 0,-30 35-1,-13 24 1,-4 14-1,-3 8 1,1 5-1,4-8 1,10-14-1,10-28 1,16-29 0,16-28 1,9-25-2,12-18 2,3-10 0,1-13-1,-1-3 1,-3 5-1,-12 10 1,-3 14-1,-12 8 1,-5 9-1,-5 6 0,-8 23 0,0 0 0,0 0 0,7 19 0,-20 24 1,-5 14-2,-10 20 2,-2 6-2,-5 16 1,3 3-1,2-5 1,8-18-1,15-21 0,16-32 1,21-28 0,16-28 1,14-23-1,6-16 0,3-11 1,-2-4 0,-4-3-1,-7 11 1,-13 11-1,-12 15 1,-12 12-1,-8 12 1,-11 26-1,0 0-1,-9 32 2,-10 13-3,-3 8 3,-6 11-2,0 4 1,0 3-1,6-12 1,5-10 0,12-14-1,5-35 1,20 8 0,8-33 0,6-14 1,6-11 0,3-7-2,0-12 2,-4-2-1,-2 8 1,-7 5-1,-6 10 2,-7 11-3,-4 7 1,-4 10 1,-9 20-1,0 0 0,-4 31 0,-5-3 1,-2 7-3,-2 1 3,0-1-2,0 0 2,2-7-3,11-28 3,-6 19-1,6-19-1,26-37 2,0-4-1,6-7 1,3-6-2,2-6 2,0 1-1,-3 5 0,-8 11 0,-8 19 0,-18 24 0,0 0 0,-18 39 0,-8 13-1,-8 11 2,-1 10-2,-2 5 1,0-2-1,7-9 2,10-11-3,10-21 3,10-35-1,0 0 0,32-6 1,-2-25-2,5-16 3,2-3-3,0-4 2,-1 4-1,-5 5 1,-7 8-2,-3 9 1,-10 8 0,-11 20 0,0 0 0,0 26 0,-9 7 1,-4 6-2,-2 6 1,0 3-1,2-1 2,2-5-2,3-14 1,8-9-1,0-19 1,21-9 1,-1-14-1,4-10 1,2-8-2,0-2 2,0 1-1,-2 2 1,-5 9-2,-6 5 1,-4 9 0,-9 17 0,0 0 0,8 26 0,-16 4 0,1 7-1,-4 8 2,-2 5-2,-2 4 1,4-2-1,0-9 2,5-12-2,8-9 0,-2-22 1,20 4 0,1-21 1,5-9-1,2-7 1,1-6-1,-1-2 1,0 4-2,-6 2 3,-1 9-3,-8 3 2,-13 23-2,17-16 1,-17 16 1,1 16-2,-4 1 0,-7 3-7,14 6-19,-9 4-3,-1 0 1,0-6-1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FA046-D89C-4F3D-917D-436090E79FC5}" type="datetimeFigureOut">
              <a:rPr lang="en-AU" smtClean="0"/>
              <a:t>7/05/2016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3920D-ED48-4CEB-9FCA-FD9D13AF4F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015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9917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8839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9525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1851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72119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4499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3061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8995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1905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64489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7421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84952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39262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24413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99779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267479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24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088108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25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66184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26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268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27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61965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28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75801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6663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15863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73136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31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24413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32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6590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33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45822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34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10283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35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24413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36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24413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37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7169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68706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5466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3166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6236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6252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920D-ED48-4CEB-9FCA-FD9D13AF4FE5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7136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3CB-9329-4DA9-8847-515EE559F062}" type="datetimeFigureOut">
              <a:rPr lang="en-AU" smtClean="0"/>
              <a:t>7/05/2016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3126-DEA1-4255-9A78-CA165F3478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325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3CB-9329-4DA9-8847-515EE559F062}" type="datetimeFigureOut">
              <a:rPr lang="en-AU" smtClean="0"/>
              <a:t>7/05/2016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3126-DEA1-4255-9A78-CA165F3478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8628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3CB-9329-4DA9-8847-515EE559F062}" type="datetimeFigureOut">
              <a:rPr lang="en-AU" smtClean="0"/>
              <a:t>7/05/2016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3126-DEA1-4255-9A78-CA165F3478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4432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3CB-9329-4DA9-8847-515EE559F062}" type="datetimeFigureOut">
              <a:rPr lang="en-AU" smtClean="0"/>
              <a:t>7/05/2016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3126-DEA1-4255-9A78-CA165F3478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619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3CB-9329-4DA9-8847-515EE559F062}" type="datetimeFigureOut">
              <a:rPr lang="en-AU" smtClean="0"/>
              <a:t>7/05/2016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3126-DEA1-4255-9A78-CA165F3478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8447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3CB-9329-4DA9-8847-515EE559F062}" type="datetimeFigureOut">
              <a:rPr lang="en-AU" smtClean="0"/>
              <a:t>7/05/2016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3126-DEA1-4255-9A78-CA165F3478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482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3CB-9329-4DA9-8847-515EE559F062}" type="datetimeFigureOut">
              <a:rPr lang="en-AU" smtClean="0"/>
              <a:t>7/05/2016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3126-DEA1-4255-9A78-CA165F3478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9921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3CB-9329-4DA9-8847-515EE559F062}" type="datetimeFigureOut">
              <a:rPr lang="en-AU" smtClean="0"/>
              <a:t>7/05/2016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3126-DEA1-4255-9A78-CA165F3478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231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3CB-9329-4DA9-8847-515EE559F062}" type="datetimeFigureOut">
              <a:rPr lang="en-AU" smtClean="0"/>
              <a:t>7/05/2016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3126-DEA1-4255-9A78-CA165F3478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040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3CB-9329-4DA9-8847-515EE559F062}" type="datetimeFigureOut">
              <a:rPr lang="en-AU" smtClean="0"/>
              <a:t>7/05/2016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3126-DEA1-4255-9A78-CA165F3478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5803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3CB-9329-4DA9-8847-515EE559F062}" type="datetimeFigureOut">
              <a:rPr lang="en-AU" smtClean="0"/>
              <a:t>7/05/2016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3126-DEA1-4255-9A78-CA165F3478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765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3CB-9329-4DA9-8847-515EE559F062}" type="datetimeFigureOut">
              <a:rPr lang="en-AU" smtClean="0"/>
              <a:t>7/05/2016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3126-DEA1-4255-9A78-CA165F3478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01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783CB-9329-4DA9-8847-515EE559F062}" type="datetimeFigureOut">
              <a:rPr lang="en-AU" smtClean="0"/>
              <a:t>7/05/2016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83126-DEA1-4255-9A78-CA165F3478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844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gif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38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6.png"/><Relationship Id="rId1" Type="http://schemas.openxmlformats.org/officeDocument/2006/relationships/tags" Target="../tags/tag3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6" Type="http://schemas.openxmlformats.org/officeDocument/2006/relationships/image" Target="../media/image26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4" Type="http://schemas.openxmlformats.org/officeDocument/2006/relationships/image" Target="../media/image63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tags" Target="../tags/tag35.xml"/><Relationship Id="rId7" Type="http://schemas.openxmlformats.org/officeDocument/2006/relationships/oleObject" Target="../embeddings/oleObject3.bin"/><Relationship Id="rId2" Type="http://schemas.openxmlformats.org/officeDocument/2006/relationships/tags" Target="../tags/tag34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6.xml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tags" Target="../tags/tag38.xml"/><Relationship Id="rId7" Type="http://schemas.openxmlformats.org/officeDocument/2006/relationships/oleObject" Target="../embeddings/oleObject4.bin"/><Relationship Id="rId2" Type="http://schemas.openxmlformats.org/officeDocument/2006/relationships/tags" Target="../tags/tag37.xml"/><Relationship Id="rId1" Type="http://schemas.openxmlformats.org/officeDocument/2006/relationships/vmlDrawing" Target="../drawings/vmlDrawing4.vml"/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9.xml"/><Relationship Id="rId9" Type="http://schemas.openxmlformats.org/officeDocument/2006/relationships/image" Target="../media/image9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Relationship Id="rId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Relationship Id="rId4" Type="http://schemas.openxmlformats.org/officeDocument/2006/relationships/image" Target="../media/image7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Relationship Id="rId4" Type="http://schemas.openxmlformats.org/officeDocument/2006/relationships/image" Target="../media/image7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Relationship Id="rId4" Type="http://schemas.openxmlformats.org/officeDocument/2006/relationships/image" Target="../media/image76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Relationship Id="rId4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9.xml"/><Relationship Id="rId7" Type="http://schemas.openxmlformats.org/officeDocument/2006/relationships/oleObject" Target="../embeddings/oleObject1.bin"/><Relationship Id="rId2" Type="http://schemas.openxmlformats.org/officeDocument/2006/relationships/tags" Target="../tags/tag8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9.gif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57.emf"/><Relationship Id="rId18" Type="http://schemas.openxmlformats.org/officeDocument/2006/relationships/customXml" Target="../ink/ink5.xml"/><Relationship Id="rId26" Type="http://schemas.openxmlformats.org/officeDocument/2006/relationships/customXml" Target="../ink/ink9.xml"/><Relationship Id="rId3" Type="http://schemas.openxmlformats.org/officeDocument/2006/relationships/tags" Target="../tags/tag13.xml"/><Relationship Id="rId21" Type="http://schemas.openxmlformats.org/officeDocument/2006/relationships/image" Target="../media/image61.emf"/><Relationship Id="rId7" Type="http://schemas.openxmlformats.org/officeDocument/2006/relationships/oleObject" Target="../embeddings/oleObject2.bin"/><Relationship Id="rId12" Type="http://schemas.openxmlformats.org/officeDocument/2006/relationships/customXml" Target="../ink/ink2.xml"/><Relationship Id="rId17" Type="http://schemas.openxmlformats.org/officeDocument/2006/relationships/image" Target="../media/image59.emf"/><Relationship Id="rId25" Type="http://schemas.openxmlformats.org/officeDocument/2006/relationships/image" Target="../media/image63.emf"/><Relationship Id="rId33" Type="http://schemas.openxmlformats.org/officeDocument/2006/relationships/image" Target="../media/image67.emf"/><Relationship Id="rId2" Type="http://schemas.openxmlformats.org/officeDocument/2006/relationships/tags" Target="../tags/tag12.xml"/><Relationship Id="rId16" Type="http://schemas.openxmlformats.org/officeDocument/2006/relationships/customXml" Target="../ink/ink4.xml"/><Relationship Id="rId20" Type="http://schemas.openxmlformats.org/officeDocument/2006/relationships/customXml" Target="../ink/ink6.xml"/><Relationship Id="rId29" Type="http://schemas.openxmlformats.org/officeDocument/2006/relationships/image" Target="../media/image65.emf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56.emf"/><Relationship Id="rId24" Type="http://schemas.openxmlformats.org/officeDocument/2006/relationships/customXml" Target="../ink/ink8.xml"/><Relationship Id="rId32" Type="http://schemas.openxmlformats.org/officeDocument/2006/relationships/customXml" Target="../ink/ink12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58.emf"/><Relationship Id="rId23" Type="http://schemas.openxmlformats.org/officeDocument/2006/relationships/image" Target="../media/image62.emf"/><Relationship Id="rId28" Type="http://schemas.openxmlformats.org/officeDocument/2006/relationships/customXml" Target="../ink/ink10.xml"/><Relationship Id="rId10" Type="http://schemas.openxmlformats.org/officeDocument/2006/relationships/customXml" Target="../ink/ink1.xml"/><Relationship Id="rId19" Type="http://schemas.openxmlformats.org/officeDocument/2006/relationships/image" Target="../media/image60.emf"/><Relationship Id="rId31" Type="http://schemas.openxmlformats.org/officeDocument/2006/relationships/image" Target="../media/image66.emf"/><Relationship Id="rId4" Type="http://schemas.openxmlformats.org/officeDocument/2006/relationships/tags" Target="../tags/tag14.xml"/><Relationship Id="rId9" Type="http://schemas.openxmlformats.org/officeDocument/2006/relationships/image" Target="../media/image8.jpg"/><Relationship Id="rId14" Type="http://schemas.openxmlformats.org/officeDocument/2006/relationships/customXml" Target="../ink/ink3.xml"/><Relationship Id="rId22" Type="http://schemas.openxmlformats.org/officeDocument/2006/relationships/customXml" Target="../ink/ink7.xml"/><Relationship Id="rId27" Type="http://schemas.openxmlformats.org/officeDocument/2006/relationships/image" Target="../media/image64.emf"/><Relationship Id="rId30" Type="http://schemas.openxmlformats.org/officeDocument/2006/relationships/customXml" Target="../ink/ink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This week in the physics course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755576" y="1415673"/>
            <a:ext cx="75608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 smtClean="0"/>
              <a:t>Lectures</a:t>
            </a:r>
            <a:r>
              <a:rPr lang="en-AU" sz="2400" dirty="0" smtClean="0"/>
              <a:t> will cover </a:t>
            </a:r>
            <a:r>
              <a:rPr lang="en-AU" sz="2400" i="1" dirty="0" smtClean="0"/>
              <a:t>Chapter </a:t>
            </a:r>
            <a:r>
              <a:rPr lang="en-AU" sz="2400" i="1" dirty="0" smtClean="0"/>
              <a:t>24 </a:t>
            </a:r>
            <a:r>
              <a:rPr lang="en-AU" sz="2400" i="1" dirty="0" smtClean="0"/>
              <a:t>(Electric </a:t>
            </a:r>
            <a:r>
              <a:rPr lang="en-AU" sz="2400" i="1" dirty="0" smtClean="0"/>
              <a:t>Current) </a:t>
            </a:r>
            <a:r>
              <a:rPr lang="en-AU" sz="2400" dirty="0" smtClean="0"/>
              <a:t>and start </a:t>
            </a:r>
            <a:r>
              <a:rPr lang="en-AU" sz="2400" i="1" dirty="0" smtClean="0"/>
              <a:t>Chapter </a:t>
            </a:r>
            <a:r>
              <a:rPr lang="en-AU" sz="2400" i="1" dirty="0" smtClean="0"/>
              <a:t>25 </a:t>
            </a:r>
            <a:r>
              <a:rPr lang="en-AU" sz="2400" i="1" dirty="0" smtClean="0"/>
              <a:t>(Electric </a:t>
            </a:r>
            <a:r>
              <a:rPr lang="en-AU" sz="2400" i="1" dirty="0" smtClean="0"/>
              <a:t>Circuits)</a:t>
            </a:r>
            <a:endParaRPr lang="en-AU" sz="24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Please note: </a:t>
            </a:r>
            <a:r>
              <a:rPr lang="en-AU" sz="2400" b="1" dirty="0" smtClean="0"/>
              <a:t>lecture slides </a:t>
            </a:r>
            <a:r>
              <a:rPr lang="en-AU" sz="2400" dirty="0" smtClean="0"/>
              <a:t>and </a:t>
            </a:r>
            <a:r>
              <a:rPr lang="en-AU" sz="2400" b="1" dirty="0" smtClean="0"/>
              <a:t>scans of the textbook chapters </a:t>
            </a:r>
            <a:r>
              <a:rPr lang="en-AU" sz="2400" dirty="0" smtClean="0"/>
              <a:t>are available on Blackboard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 smtClean="0"/>
              <a:t>Tutorial class </a:t>
            </a:r>
            <a:r>
              <a:rPr lang="en-AU" sz="2400" dirty="0" smtClean="0"/>
              <a:t>will practise problems from </a:t>
            </a:r>
            <a:r>
              <a:rPr lang="en-AU" sz="2400" i="1" dirty="0" smtClean="0"/>
              <a:t>Chapter 17 (Thermal Behaviour of Matter)</a:t>
            </a:r>
            <a:endParaRPr lang="en-AU" sz="24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Physics help available in </a:t>
            </a:r>
            <a:r>
              <a:rPr lang="en-AU" sz="2400" b="1" dirty="0" smtClean="0"/>
              <a:t>MASH centre </a:t>
            </a:r>
            <a:r>
              <a:rPr lang="en-AU" sz="2400" dirty="0" smtClean="0"/>
              <a:t>(Chris Blake, </a:t>
            </a:r>
            <a:r>
              <a:rPr lang="en-AU" sz="2400" dirty="0" smtClean="0">
                <a:solidFill>
                  <a:srgbClr val="FF0000"/>
                </a:solidFill>
              </a:rPr>
              <a:t>Tues 10.30-12.30 </a:t>
            </a:r>
            <a:r>
              <a:rPr lang="en-AU" sz="2400" dirty="0" smtClean="0"/>
              <a:t>and Wayne Rowlands </a:t>
            </a:r>
            <a:r>
              <a:rPr lang="en-AU" sz="2400" dirty="0" smtClean="0">
                <a:solidFill>
                  <a:srgbClr val="FF0000"/>
                </a:solidFill>
              </a:rPr>
              <a:t>Thurs 2.30-4.30</a:t>
            </a:r>
            <a:r>
              <a:rPr lang="en-AU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Don’t hesitate to get in touch with any questions – </a:t>
            </a:r>
            <a:r>
              <a:rPr lang="en-AU" sz="2400" dirty="0" smtClean="0">
                <a:solidFill>
                  <a:srgbClr val="0070C0"/>
                </a:solidFill>
              </a:rPr>
              <a:t>cblake@swin.edu.au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931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 current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888" y="1365953"/>
            <a:ext cx="782320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Electrical power may be supplied as either a </a:t>
            </a:r>
            <a:r>
              <a:rPr lang="en-AU" sz="2800" dirty="0" smtClean="0">
                <a:solidFill>
                  <a:srgbClr val="FF0000"/>
                </a:solidFill>
              </a:rPr>
              <a:t>direct current </a:t>
            </a:r>
            <a:r>
              <a:rPr lang="en-AU" sz="2800" dirty="0" smtClean="0"/>
              <a:t>or an </a:t>
            </a:r>
            <a:r>
              <a:rPr lang="en-AU" sz="2800" dirty="0" smtClean="0">
                <a:solidFill>
                  <a:srgbClr val="FF0000"/>
                </a:solidFill>
              </a:rPr>
              <a:t>alternating 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70C0"/>
                </a:solidFill>
              </a:rPr>
              <a:t>We will only cover direct current in this topic</a:t>
            </a:r>
            <a:endParaRPr lang="en-AU" sz="2800" dirty="0" smtClean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24" y="2579858"/>
            <a:ext cx="8291984" cy="27823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048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Macroscopic vs. </a:t>
            </a:r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Microscopic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888" y="1365953"/>
            <a:ext cx="80715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In physics and chemistry we try and relate the overall </a:t>
            </a:r>
            <a:r>
              <a:rPr lang="en-AU" sz="2800" dirty="0" smtClean="0">
                <a:solidFill>
                  <a:srgbClr val="FF0000"/>
                </a:solidFill>
              </a:rPr>
              <a:t>macroscopic</a:t>
            </a:r>
            <a:r>
              <a:rPr lang="en-AU" sz="2800" dirty="0" smtClean="0"/>
              <a:t> properties of a system to its </a:t>
            </a:r>
            <a:r>
              <a:rPr lang="en-AU" sz="2800" dirty="0" smtClean="0">
                <a:solidFill>
                  <a:srgbClr val="FF0000"/>
                </a:solidFill>
              </a:rPr>
              <a:t>microscopic </a:t>
            </a:r>
            <a:r>
              <a:rPr lang="en-AU" sz="2800" dirty="0" smtClean="0"/>
              <a:t>nature</a:t>
            </a:r>
            <a:endParaRPr lang="en-AU" sz="2800" dirty="0" smtClean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270" y="3162612"/>
            <a:ext cx="5080000" cy="3136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71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Microscopic nature of current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888" y="1365953"/>
            <a:ext cx="78232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70C0"/>
                </a:solidFill>
              </a:rPr>
              <a:t>What really happens when a battery is connected?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(1) As we saw in the “temperature” topic, particles </a:t>
            </a:r>
            <a:r>
              <a:rPr lang="en-AU" sz="2800" dirty="0" smtClean="0"/>
              <a:t>are in </a:t>
            </a:r>
            <a:r>
              <a:rPr lang="en-AU" sz="2800" dirty="0" smtClean="0">
                <a:solidFill>
                  <a:srgbClr val="FF0000"/>
                </a:solidFill>
              </a:rPr>
              <a:t>constant thermal motion</a:t>
            </a:r>
            <a:endParaRPr lang="en-AU" sz="2800" dirty="0" smtClean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64356" y="3939822"/>
            <a:ext cx="6592711" cy="22464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Oval 35"/>
          <p:cNvSpPr/>
          <p:nvPr/>
        </p:nvSpPr>
        <p:spPr>
          <a:xfrm>
            <a:off x="1794928" y="4357519"/>
            <a:ext cx="214489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907816" y="4476054"/>
            <a:ext cx="496712" cy="56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727189" y="4498632"/>
            <a:ext cx="57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+q</a:t>
            </a:r>
            <a:endParaRPr lang="en-AU" sz="2400" dirty="0">
              <a:solidFill>
                <a:srgbClr val="0070C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2150530" y="5175964"/>
            <a:ext cx="214489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1569152" y="4935262"/>
            <a:ext cx="694266" cy="3592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082791" y="5317077"/>
            <a:ext cx="57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+q</a:t>
            </a:r>
            <a:endParaRPr lang="en-AU" sz="2400" dirty="0">
              <a:solidFill>
                <a:srgbClr val="0070C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980270" y="4651031"/>
            <a:ext cx="214489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2698045" y="4769566"/>
            <a:ext cx="395113" cy="9476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014132" y="4792144"/>
            <a:ext cx="57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+q</a:t>
            </a:r>
            <a:endParaRPr lang="en-AU" sz="2400" dirty="0">
              <a:solidFill>
                <a:srgbClr val="0070C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313294" y="5492056"/>
            <a:ext cx="214489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3426182" y="4642561"/>
            <a:ext cx="268115" cy="9680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245555" y="5633169"/>
            <a:ext cx="57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+q</a:t>
            </a:r>
            <a:endParaRPr lang="en-AU" sz="2400" dirty="0">
              <a:solidFill>
                <a:srgbClr val="0070C0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4210764" y="4120458"/>
            <a:ext cx="214489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50" name="Straight Arrow Connector 49"/>
          <p:cNvCxnSpPr/>
          <p:nvPr/>
        </p:nvCxnSpPr>
        <p:spPr>
          <a:xfrm flipH="1" flipV="1">
            <a:off x="2997199" y="4238991"/>
            <a:ext cx="1326453" cy="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143025" y="4261571"/>
            <a:ext cx="57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+q</a:t>
            </a:r>
            <a:endParaRPr lang="en-AU" sz="2400" dirty="0">
              <a:solidFill>
                <a:srgbClr val="0070C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5164679" y="4453483"/>
            <a:ext cx="214489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5277567" y="4188204"/>
            <a:ext cx="349961" cy="3838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096940" y="4594596"/>
            <a:ext cx="57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+q</a:t>
            </a:r>
            <a:endParaRPr lang="en-AU" sz="2400" dirty="0">
              <a:solidFill>
                <a:srgbClr val="0070C0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4334950" y="5068733"/>
            <a:ext cx="214489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56" name="Straight Arrow Connector 55"/>
          <p:cNvCxnSpPr/>
          <p:nvPr/>
        </p:nvCxnSpPr>
        <p:spPr>
          <a:xfrm flipH="1" flipV="1">
            <a:off x="4027321" y="4790982"/>
            <a:ext cx="420517" cy="3962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267211" y="5209846"/>
            <a:ext cx="57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+q</a:t>
            </a:r>
            <a:endParaRPr lang="en-AU" sz="2400" dirty="0">
              <a:solidFill>
                <a:srgbClr val="0070C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5492066" y="5514648"/>
            <a:ext cx="214489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5074357" y="5633183"/>
            <a:ext cx="530597" cy="1810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424327" y="5655761"/>
            <a:ext cx="57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+q</a:t>
            </a:r>
            <a:endParaRPr lang="en-AU" sz="2400" dirty="0">
              <a:solidFill>
                <a:srgbClr val="0070C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649182" y="4188204"/>
            <a:ext cx="214489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6762070" y="4171270"/>
            <a:ext cx="903101" cy="1354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581443" y="4329317"/>
            <a:ext cx="57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+q</a:t>
            </a:r>
            <a:endParaRPr lang="en-AU" sz="2400" dirty="0">
              <a:solidFill>
                <a:srgbClr val="0070C0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7038649" y="5413050"/>
            <a:ext cx="214489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65" name="Straight Arrow Connector 64"/>
          <p:cNvCxnSpPr/>
          <p:nvPr/>
        </p:nvCxnSpPr>
        <p:spPr>
          <a:xfrm flipH="1" flipV="1">
            <a:off x="6581443" y="5531583"/>
            <a:ext cx="570094" cy="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970910" y="5554163"/>
            <a:ext cx="57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+q</a:t>
            </a:r>
            <a:endParaRPr lang="en-AU" sz="2400" dirty="0">
              <a:solidFill>
                <a:srgbClr val="0070C0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932310" y="4803433"/>
            <a:ext cx="214489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6045198" y="4921968"/>
            <a:ext cx="496712" cy="56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864571" y="4944546"/>
            <a:ext cx="57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+q</a:t>
            </a:r>
            <a:endParaRPr lang="en-AU" sz="24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665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/>
      <p:bldP spid="40" grpId="0" animBg="1"/>
      <p:bldP spid="42" grpId="0"/>
      <p:bldP spid="43" grpId="0" animBg="1"/>
      <p:bldP spid="45" grpId="0"/>
      <p:bldP spid="46" grpId="0" animBg="1"/>
      <p:bldP spid="48" grpId="0"/>
      <p:bldP spid="49" grpId="0" animBg="1"/>
      <p:bldP spid="51" grpId="0"/>
      <p:bldP spid="52" grpId="0" animBg="1"/>
      <p:bldP spid="54" grpId="0"/>
      <p:bldP spid="55" grpId="0" animBg="1"/>
      <p:bldP spid="57" grpId="0"/>
      <p:bldP spid="58" grpId="0" animBg="1"/>
      <p:bldP spid="60" grpId="0"/>
      <p:bldP spid="61" grpId="0" animBg="1"/>
      <p:bldP spid="63" grpId="0"/>
      <p:bldP spid="64" grpId="0" animBg="1"/>
      <p:bldP spid="66" grpId="0"/>
      <p:bldP spid="76" grpId="0" animBg="1"/>
      <p:bldP spid="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Microscopic nature of current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888" y="1365953"/>
            <a:ext cx="78232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70C0"/>
                </a:solidFill>
              </a:rPr>
              <a:t>What really happens when a battery is connected?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(2) The battery supplies a </a:t>
            </a:r>
            <a:r>
              <a:rPr lang="en-AU" sz="2800" dirty="0" smtClean="0">
                <a:solidFill>
                  <a:srgbClr val="FF0000"/>
                </a:solidFill>
              </a:rPr>
              <a:t>potential difference </a:t>
            </a:r>
            <a:r>
              <a:rPr lang="en-AU" sz="2800" dirty="0" smtClean="0"/>
              <a:t>hence </a:t>
            </a:r>
            <a:r>
              <a:rPr lang="en-AU" sz="2800" dirty="0" smtClean="0">
                <a:solidFill>
                  <a:srgbClr val="FF0000"/>
                </a:solidFill>
              </a:rPr>
              <a:t>electric field</a:t>
            </a:r>
            <a:endParaRPr lang="en-AU" sz="2800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4356" y="3939822"/>
            <a:ext cx="6592711" cy="22464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1794928" y="4357519"/>
            <a:ext cx="214489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07816" y="4476054"/>
            <a:ext cx="496712" cy="56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27189" y="4498632"/>
            <a:ext cx="57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+q</a:t>
            </a:r>
            <a:endParaRPr lang="en-AU" sz="2400" dirty="0">
              <a:solidFill>
                <a:srgbClr val="0070C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150530" y="5175964"/>
            <a:ext cx="214489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569152" y="4935262"/>
            <a:ext cx="694266" cy="3592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82791" y="5317077"/>
            <a:ext cx="57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+q</a:t>
            </a:r>
            <a:endParaRPr lang="en-AU" sz="2400" dirty="0">
              <a:solidFill>
                <a:srgbClr val="0070C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80270" y="4651031"/>
            <a:ext cx="214489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698045" y="4769566"/>
            <a:ext cx="395113" cy="9476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14132" y="4792144"/>
            <a:ext cx="57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+q</a:t>
            </a:r>
            <a:endParaRPr lang="en-AU" sz="2400" dirty="0">
              <a:solidFill>
                <a:srgbClr val="0070C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313294" y="5492056"/>
            <a:ext cx="214489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426182" y="4642561"/>
            <a:ext cx="268115" cy="9680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45555" y="5633169"/>
            <a:ext cx="57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+q</a:t>
            </a:r>
            <a:endParaRPr lang="en-AU" sz="2400" dirty="0">
              <a:solidFill>
                <a:srgbClr val="0070C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210764" y="4120458"/>
            <a:ext cx="214489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2997199" y="4238991"/>
            <a:ext cx="1326453" cy="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143025" y="4261571"/>
            <a:ext cx="57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+q</a:t>
            </a:r>
            <a:endParaRPr lang="en-AU" sz="2400" dirty="0">
              <a:solidFill>
                <a:srgbClr val="0070C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164679" y="4453483"/>
            <a:ext cx="214489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277567" y="4188204"/>
            <a:ext cx="349961" cy="3838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96940" y="4594596"/>
            <a:ext cx="57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+q</a:t>
            </a:r>
            <a:endParaRPr lang="en-AU" sz="2400" dirty="0">
              <a:solidFill>
                <a:srgbClr val="0070C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34950" y="5068733"/>
            <a:ext cx="214489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4027321" y="4790982"/>
            <a:ext cx="420517" cy="3962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67211" y="5209846"/>
            <a:ext cx="57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+q</a:t>
            </a:r>
            <a:endParaRPr lang="en-AU" sz="2400" dirty="0">
              <a:solidFill>
                <a:srgbClr val="0070C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492066" y="5514648"/>
            <a:ext cx="214489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5074357" y="5633183"/>
            <a:ext cx="530597" cy="1810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424327" y="5655761"/>
            <a:ext cx="57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+q</a:t>
            </a:r>
            <a:endParaRPr lang="en-AU" sz="2400" dirty="0">
              <a:solidFill>
                <a:srgbClr val="0070C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649182" y="4188204"/>
            <a:ext cx="214489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6762070" y="4171270"/>
            <a:ext cx="903101" cy="1354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581443" y="4329317"/>
            <a:ext cx="57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+q</a:t>
            </a:r>
            <a:endParaRPr lang="en-AU" sz="2400" dirty="0">
              <a:solidFill>
                <a:srgbClr val="0070C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038649" y="5413050"/>
            <a:ext cx="214489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6581443" y="5531583"/>
            <a:ext cx="570094" cy="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970910" y="5554163"/>
            <a:ext cx="57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+q</a:t>
            </a:r>
            <a:endParaRPr lang="en-AU" sz="2400" dirty="0">
              <a:solidFill>
                <a:srgbClr val="0070C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5932310" y="4803433"/>
            <a:ext cx="214489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6045198" y="4921968"/>
            <a:ext cx="496712" cy="56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864571" y="4944546"/>
            <a:ext cx="57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+q</a:t>
            </a:r>
            <a:endParaRPr lang="en-AU" sz="2400" dirty="0">
              <a:solidFill>
                <a:srgbClr val="0070C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569152" y="3510845"/>
            <a:ext cx="540175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 flipH="1">
            <a:off x="7016068" y="3194754"/>
            <a:ext cx="434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rgbClr val="FF0000"/>
                </a:solidFill>
              </a:rPr>
              <a:t>E</a:t>
            </a:r>
            <a:endParaRPr lang="en-AU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306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 animBg="1"/>
      <p:bldP spid="14" grpId="0"/>
      <p:bldP spid="15" grpId="0" animBg="1"/>
      <p:bldP spid="17" grpId="0"/>
      <p:bldP spid="18" grpId="0" animBg="1"/>
      <p:bldP spid="20" grpId="0"/>
      <p:bldP spid="21" grpId="0" animBg="1"/>
      <p:bldP spid="23" grpId="0"/>
      <p:bldP spid="24" grpId="0" animBg="1"/>
      <p:bldP spid="26" grpId="0"/>
      <p:bldP spid="27" grpId="0" animBg="1"/>
      <p:bldP spid="29" grpId="0"/>
      <p:bldP spid="30" grpId="0" animBg="1"/>
      <p:bldP spid="32" grpId="0"/>
      <p:bldP spid="33" grpId="0" animBg="1"/>
      <p:bldP spid="35" grpId="0"/>
      <p:bldP spid="36" grpId="0" animBg="1"/>
      <p:bldP spid="38" grpId="0"/>
      <p:bldP spid="39" grpId="0" animBg="1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Microscopic nature of current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888" y="1365953"/>
            <a:ext cx="78232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70C0"/>
                </a:solidFill>
              </a:rPr>
              <a:t>What really happens when a battery is connected?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(3) The charges </a:t>
            </a:r>
            <a:r>
              <a:rPr lang="en-AU" sz="2800" dirty="0" smtClean="0">
                <a:solidFill>
                  <a:srgbClr val="FF0000"/>
                </a:solidFill>
              </a:rPr>
              <a:t>feel a force </a:t>
            </a:r>
            <a:r>
              <a:rPr lang="en-AU" sz="2800" dirty="0" smtClean="0"/>
              <a:t>from the electric field and </a:t>
            </a:r>
            <a:r>
              <a:rPr lang="en-AU" sz="2800" dirty="0" smtClean="0">
                <a:solidFill>
                  <a:srgbClr val="FF0000"/>
                </a:solidFill>
              </a:rPr>
              <a:t>start to accelerate</a:t>
            </a:r>
            <a:endParaRPr lang="en-AU" sz="2800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4356" y="3939822"/>
            <a:ext cx="6592711" cy="22464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1794928" y="4357519"/>
            <a:ext cx="214489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1727189" y="4498632"/>
            <a:ext cx="57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+q</a:t>
            </a:r>
            <a:endParaRPr lang="en-AU" sz="2400" dirty="0">
              <a:solidFill>
                <a:srgbClr val="0070C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150530" y="5175964"/>
            <a:ext cx="214489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2082791" y="5317077"/>
            <a:ext cx="57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+q</a:t>
            </a:r>
            <a:endParaRPr lang="en-AU" sz="2400" dirty="0">
              <a:solidFill>
                <a:srgbClr val="0070C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80270" y="4651031"/>
            <a:ext cx="214489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/>
          <p:cNvSpPr txBox="1"/>
          <p:nvPr/>
        </p:nvSpPr>
        <p:spPr>
          <a:xfrm>
            <a:off x="3014132" y="4792144"/>
            <a:ext cx="57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+q</a:t>
            </a:r>
            <a:endParaRPr lang="en-AU" sz="2400" dirty="0">
              <a:solidFill>
                <a:srgbClr val="0070C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313294" y="5492056"/>
            <a:ext cx="214489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TextBox 19"/>
          <p:cNvSpPr txBox="1"/>
          <p:nvPr/>
        </p:nvSpPr>
        <p:spPr>
          <a:xfrm>
            <a:off x="3245555" y="5633169"/>
            <a:ext cx="57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+q</a:t>
            </a:r>
            <a:endParaRPr lang="en-AU" sz="2400" dirty="0">
              <a:solidFill>
                <a:srgbClr val="0070C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210764" y="4120458"/>
            <a:ext cx="214489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TextBox 22"/>
          <p:cNvSpPr txBox="1"/>
          <p:nvPr/>
        </p:nvSpPr>
        <p:spPr>
          <a:xfrm>
            <a:off x="4143025" y="4261571"/>
            <a:ext cx="57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+q</a:t>
            </a:r>
            <a:endParaRPr lang="en-AU" sz="2400" dirty="0">
              <a:solidFill>
                <a:srgbClr val="0070C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164679" y="4453483"/>
            <a:ext cx="214489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TextBox 25"/>
          <p:cNvSpPr txBox="1"/>
          <p:nvPr/>
        </p:nvSpPr>
        <p:spPr>
          <a:xfrm>
            <a:off x="5096940" y="4594596"/>
            <a:ext cx="57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+q</a:t>
            </a:r>
            <a:endParaRPr lang="en-AU" sz="2400" dirty="0">
              <a:solidFill>
                <a:srgbClr val="0070C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34950" y="5068733"/>
            <a:ext cx="214489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TextBox 28"/>
          <p:cNvSpPr txBox="1"/>
          <p:nvPr/>
        </p:nvSpPr>
        <p:spPr>
          <a:xfrm>
            <a:off x="4267211" y="5209846"/>
            <a:ext cx="57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+q</a:t>
            </a:r>
            <a:endParaRPr lang="en-AU" sz="2400" dirty="0">
              <a:solidFill>
                <a:srgbClr val="0070C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492066" y="5514648"/>
            <a:ext cx="214489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TextBox 31"/>
          <p:cNvSpPr txBox="1"/>
          <p:nvPr/>
        </p:nvSpPr>
        <p:spPr>
          <a:xfrm>
            <a:off x="5424327" y="5655761"/>
            <a:ext cx="57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+q</a:t>
            </a:r>
            <a:endParaRPr lang="en-AU" sz="2400" dirty="0">
              <a:solidFill>
                <a:srgbClr val="0070C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649182" y="4188204"/>
            <a:ext cx="214489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TextBox 34"/>
          <p:cNvSpPr txBox="1"/>
          <p:nvPr/>
        </p:nvSpPr>
        <p:spPr>
          <a:xfrm>
            <a:off x="6581443" y="4329317"/>
            <a:ext cx="57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+q</a:t>
            </a:r>
            <a:endParaRPr lang="en-AU" sz="2400" dirty="0">
              <a:solidFill>
                <a:srgbClr val="0070C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038649" y="5413050"/>
            <a:ext cx="214489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TextBox 37"/>
          <p:cNvSpPr txBox="1"/>
          <p:nvPr/>
        </p:nvSpPr>
        <p:spPr>
          <a:xfrm>
            <a:off x="6970910" y="5554163"/>
            <a:ext cx="57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+q</a:t>
            </a:r>
            <a:endParaRPr lang="en-AU" sz="2400" dirty="0">
              <a:solidFill>
                <a:srgbClr val="0070C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5932310" y="4803433"/>
            <a:ext cx="214489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TextBox 40"/>
          <p:cNvSpPr txBox="1"/>
          <p:nvPr/>
        </p:nvSpPr>
        <p:spPr>
          <a:xfrm>
            <a:off x="5864571" y="4944546"/>
            <a:ext cx="57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+q</a:t>
            </a:r>
            <a:endParaRPr lang="en-AU" sz="2400" dirty="0">
              <a:solidFill>
                <a:srgbClr val="0070C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569152" y="3510845"/>
            <a:ext cx="540175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 flipH="1">
            <a:off x="7016068" y="3194754"/>
            <a:ext cx="434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rgbClr val="FF0000"/>
                </a:solidFill>
              </a:rPr>
              <a:t>E</a:t>
            </a:r>
            <a:endParaRPr lang="en-AU" sz="3200" dirty="0">
              <a:solidFill>
                <a:srgbClr val="FF000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2003777" y="4453469"/>
            <a:ext cx="536212" cy="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348090" y="5283207"/>
            <a:ext cx="536212" cy="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539070" y="5604940"/>
            <a:ext cx="536212" cy="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549426" y="5192892"/>
            <a:ext cx="536212" cy="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430890" y="4227690"/>
            <a:ext cx="536212" cy="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194756" y="4763912"/>
            <a:ext cx="536212" cy="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717823" y="5627515"/>
            <a:ext cx="536212" cy="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7247470" y="5531561"/>
            <a:ext cx="536212" cy="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146807" y="4916313"/>
            <a:ext cx="536212" cy="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384814" y="4572001"/>
            <a:ext cx="536212" cy="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858020" y="4295423"/>
            <a:ext cx="536212" cy="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9036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 animBg="1"/>
      <p:bldP spid="14" grpId="0"/>
      <p:bldP spid="15" grpId="0" animBg="1"/>
      <p:bldP spid="17" grpId="0"/>
      <p:bldP spid="18" grpId="0" animBg="1"/>
      <p:bldP spid="20" grpId="0"/>
      <p:bldP spid="21" grpId="0" animBg="1"/>
      <p:bldP spid="23" grpId="0"/>
      <p:bldP spid="24" grpId="0" animBg="1"/>
      <p:bldP spid="26" grpId="0"/>
      <p:bldP spid="27" grpId="0" animBg="1"/>
      <p:bldP spid="29" grpId="0"/>
      <p:bldP spid="30" grpId="0" animBg="1"/>
      <p:bldP spid="32" grpId="0"/>
      <p:bldP spid="33" grpId="0" animBg="1"/>
      <p:bldP spid="35" grpId="0"/>
      <p:bldP spid="36" grpId="0" animBg="1"/>
      <p:bldP spid="38" grpId="0"/>
      <p:bldP spid="39" grpId="0" animBg="1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Microscopic nature of current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888" y="1365953"/>
            <a:ext cx="78232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70C0"/>
                </a:solidFill>
              </a:rPr>
              <a:t>What really happens when a battery is connected?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(4) The charges </a:t>
            </a:r>
            <a:r>
              <a:rPr lang="en-AU" sz="2800" dirty="0" smtClean="0">
                <a:solidFill>
                  <a:srgbClr val="FF0000"/>
                </a:solidFill>
              </a:rPr>
              <a:t>undergo collisions</a:t>
            </a:r>
            <a:r>
              <a:rPr lang="en-AU" sz="2800" dirty="0" smtClean="0"/>
              <a:t> with the other particles in the material which slows their motion</a:t>
            </a:r>
            <a:endParaRPr lang="en-AU" sz="2800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4356" y="3939822"/>
            <a:ext cx="6592711" cy="22464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569152" y="3510845"/>
            <a:ext cx="540175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 flipH="1">
            <a:off x="7016068" y="3194754"/>
            <a:ext cx="434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rgbClr val="FF0000"/>
                </a:solidFill>
              </a:rPr>
              <a:t>E</a:t>
            </a:r>
            <a:endParaRPr lang="en-AU" sz="3200" dirty="0">
              <a:solidFill>
                <a:srgbClr val="FF0000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150530" y="5175964"/>
            <a:ext cx="214489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5" name="TextBox 54"/>
          <p:cNvSpPr txBox="1"/>
          <p:nvPr/>
        </p:nvSpPr>
        <p:spPr>
          <a:xfrm>
            <a:off x="2082791" y="5317077"/>
            <a:ext cx="57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+q</a:t>
            </a:r>
            <a:endParaRPr lang="en-AU" sz="2400" dirty="0">
              <a:solidFill>
                <a:srgbClr val="0070C0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348090" y="5283207"/>
            <a:ext cx="536212" cy="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884302" y="5283207"/>
            <a:ext cx="434631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375378" y="5057423"/>
            <a:ext cx="383823" cy="4233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7" name="Oval 56"/>
          <p:cNvSpPr/>
          <p:nvPr/>
        </p:nvSpPr>
        <p:spPr>
          <a:xfrm>
            <a:off x="2810928" y="4255919"/>
            <a:ext cx="214489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3008488" y="4363162"/>
            <a:ext cx="536212" cy="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13" idx="1"/>
          </p:cNvCxnSpPr>
          <p:nvPr/>
        </p:nvCxnSpPr>
        <p:spPr>
          <a:xfrm>
            <a:off x="3022710" y="4577661"/>
            <a:ext cx="408878" cy="54175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4487334" y="4182529"/>
            <a:ext cx="383823" cy="4233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3615258" y="4363163"/>
            <a:ext cx="801518" cy="1128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4380087" y="5249341"/>
            <a:ext cx="214489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4577647" y="5356584"/>
            <a:ext cx="536212" cy="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4532488" y="4662279"/>
            <a:ext cx="108827" cy="513685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5350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  <p:bldP spid="57" grpId="0" animBg="1"/>
      <p:bldP spid="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Microscopic nature of current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888" y="1365953"/>
            <a:ext cx="78232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70C0"/>
                </a:solidFill>
              </a:rPr>
              <a:t>What really happens when a battery is connected?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(5) These collisions produce a </a:t>
            </a:r>
            <a:r>
              <a:rPr lang="en-AU" sz="2800" dirty="0" smtClean="0">
                <a:solidFill>
                  <a:srgbClr val="FF0000"/>
                </a:solidFill>
              </a:rPr>
              <a:t>resistance </a:t>
            </a:r>
            <a:r>
              <a:rPr lang="en-AU" sz="2800" dirty="0" smtClean="0"/>
              <a:t>to motion which results in an equilibrium </a:t>
            </a:r>
            <a:r>
              <a:rPr lang="en-AU" sz="2800" dirty="0" smtClean="0">
                <a:solidFill>
                  <a:srgbClr val="FF0000"/>
                </a:solidFill>
              </a:rPr>
              <a:t>drift velocity</a:t>
            </a:r>
            <a:endParaRPr lang="en-AU" sz="2800" dirty="0" smtClean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085" y="3392312"/>
            <a:ext cx="5906366" cy="2895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067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Microscopic nature of current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888" y="1365953"/>
            <a:ext cx="78232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70C0"/>
                </a:solidFill>
              </a:rPr>
              <a:t>What really happens when a battery is connected?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(5) These collisions produce a </a:t>
            </a:r>
            <a:r>
              <a:rPr lang="en-AU" sz="2800" dirty="0" smtClean="0">
                <a:solidFill>
                  <a:srgbClr val="FF0000"/>
                </a:solidFill>
              </a:rPr>
              <a:t>resistance </a:t>
            </a:r>
            <a:r>
              <a:rPr lang="en-AU" sz="2800" dirty="0" smtClean="0"/>
              <a:t>to motion which results in an equilibrium </a:t>
            </a:r>
            <a:r>
              <a:rPr lang="en-AU" sz="2800" dirty="0" smtClean="0">
                <a:solidFill>
                  <a:srgbClr val="FF0000"/>
                </a:solidFill>
              </a:rPr>
              <a:t>drift velocity</a:t>
            </a:r>
            <a:endParaRPr lang="en-AU" sz="2800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9" y="3623734"/>
            <a:ext cx="7169999" cy="28158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638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Microscopic nature of current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888" y="1365953"/>
            <a:ext cx="7823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B050"/>
                </a:solidFill>
              </a:rPr>
              <a:t>How much current is produced by drift velocity v?</a:t>
            </a:r>
            <a:endParaRPr lang="en-AU" sz="2800" dirty="0" smtClean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1777" y="2765779"/>
            <a:ext cx="1535289" cy="23819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Oval 3"/>
          <p:cNvSpPr/>
          <p:nvPr/>
        </p:nvSpPr>
        <p:spPr>
          <a:xfrm>
            <a:off x="1433689" y="3104443"/>
            <a:ext cx="214489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546577" y="3222978"/>
            <a:ext cx="496712" cy="56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65950" y="3245556"/>
            <a:ext cx="57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+q</a:t>
            </a:r>
            <a:endParaRPr lang="en-AU" sz="24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3775" y="3014130"/>
            <a:ext cx="321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0070C0"/>
                </a:solidFill>
              </a:rPr>
              <a:t>v</a:t>
            </a:r>
            <a:endParaRPr lang="en-AU" sz="2400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1019" y="2613376"/>
            <a:ext cx="1535289" cy="2381956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6" name="Straight Connector 15"/>
          <p:cNvCxnSpPr/>
          <p:nvPr/>
        </p:nvCxnSpPr>
        <p:spPr>
          <a:xfrm>
            <a:off x="841019" y="2613376"/>
            <a:ext cx="400758" cy="15240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57951" y="4978399"/>
            <a:ext cx="400758" cy="15240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90417" y="2619020"/>
            <a:ext cx="400758" cy="15240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87594" y="4989690"/>
            <a:ext cx="400758" cy="15240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flipH="1">
            <a:off x="2393806" y="3622553"/>
            <a:ext cx="349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A</a:t>
            </a:r>
            <a:endParaRPr lang="en-AU" sz="24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089375" y="3730981"/>
            <a:ext cx="214489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202263" y="3849516"/>
            <a:ext cx="496712" cy="56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21636" y="3872094"/>
            <a:ext cx="57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+q</a:t>
            </a:r>
            <a:endParaRPr lang="en-AU" sz="2400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59461" y="3640668"/>
            <a:ext cx="321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0070C0"/>
                </a:solidFill>
              </a:rPr>
              <a:t>v</a:t>
            </a:r>
            <a:endParaRPr lang="en-AU" sz="2400" dirty="0">
              <a:solidFill>
                <a:srgbClr val="0070C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794928" y="4357519"/>
            <a:ext cx="214489" cy="237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907816" y="4476054"/>
            <a:ext cx="496712" cy="56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727189" y="4498632"/>
            <a:ext cx="57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+q</a:t>
            </a:r>
            <a:endParaRPr lang="en-AU" sz="2400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65014" y="4267206"/>
            <a:ext cx="321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0070C0"/>
                </a:solidFill>
              </a:rPr>
              <a:t>v</a:t>
            </a:r>
            <a:endParaRPr lang="en-AU" sz="2400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25599" y="1951750"/>
            <a:ext cx="361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x</a:t>
            </a:r>
            <a:endParaRPr lang="en-AU" sz="2400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857951" y="2413415"/>
            <a:ext cx="1885247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 flipH="1">
                <a:off x="3872087" y="2381385"/>
                <a:ext cx="4572001" cy="40305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AU" sz="2400" dirty="0" smtClean="0">
                    <a:solidFill>
                      <a:srgbClr val="0070C0"/>
                    </a:solidFill>
                  </a:rPr>
                  <a:t>How much charge Q flows through the area A in time t?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AU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AU" sz="2400" dirty="0" smtClean="0"/>
                  <a:t>It’s contained with a length x where  </a:t>
                </a:r>
                <a:r>
                  <a:rPr lang="en-AU" sz="2400" dirty="0" smtClean="0">
                    <a:solidFill>
                      <a:srgbClr val="0070C0"/>
                    </a:solidFill>
                  </a:rPr>
                  <a:t>x = v t </a:t>
                </a:r>
                <a:r>
                  <a:rPr lang="en-AU" sz="2400" dirty="0" smtClean="0"/>
                  <a:t>, which means a volume </a:t>
                </a:r>
                <a:r>
                  <a:rPr lang="en-AU" sz="2400" dirty="0" smtClean="0">
                    <a:solidFill>
                      <a:srgbClr val="0070C0"/>
                    </a:solidFill>
                  </a:rPr>
                  <a:t>V = A x = A v 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AU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AU" sz="2400" dirty="0" smtClean="0"/>
                  <a:t>So, charge Q = q n V = q n A v 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AU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AU" sz="2400" dirty="0" smtClean="0">
                    <a:solidFill>
                      <a:srgbClr val="00B050"/>
                    </a:solidFill>
                  </a:rPr>
                  <a:t>Current  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AU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AU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en-AU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AU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AU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AU" sz="2800" dirty="0" smtClean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872087" y="2381385"/>
                <a:ext cx="4572001" cy="4030591"/>
              </a:xfrm>
              <a:prstGeom prst="rect">
                <a:avLst/>
              </a:prstGeom>
              <a:blipFill rotWithShape="0">
                <a:blip r:embed="rId4"/>
                <a:stretch>
                  <a:fillRect l="-1733" t="-12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790223" y="5339641"/>
            <a:ext cx="2257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Number density of charges = n</a:t>
            </a:r>
            <a:endParaRPr lang="en-AU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090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/>
      <p:bldP spid="13" grpId="0"/>
      <p:bldP spid="14" grpId="0" animBg="1"/>
      <p:bldP spid="20" grpId="0"/>
      <p:bldP spid="21" grpId="0" animBg="1"/>
      <p:bldP spid="23" grpId="0"/>
      <p:bldP spid="24" grpId="0"/>
      <p:bldP spid="25" grpId="0" animBg="1"/>
      <p:bldP spid="27" grpId="0"/>
      <p:bldP spid="28" grpId="0"/>
      <p:bldP spid="29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Microscopic nature of current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2364" y="1216702"/>
            <a:ext cx="8342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u="sng" dirty="0" smtClean="0">
                <a:latin typeface="Cambria Math" pitchFamily="18" charset="0"/>
                <a:ea typeface="Cambria Math" pitchFamily="18" charset="0"/>
              </a:rPr>
              <a:t>Exercise:</a:t>
            </a:r>
            <a:r>
              <a:rPr lang="en-A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AU" sz="2400" dirty="0" smtClean="0">
                <a:latin typeface="Cambria Math" pitchFamily="18" charset="0"/>
                <a:ea typeface="Cambria Math" pitchFamily="18" charset="0"/>
              </a:rPr>
              <a:t> A 5-A current flows in a copper wire with cross-sectional area 1 mm</a:t>
            </a:r>
            <a:r>
              <a:rPr lang="en-AU" sz="2400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AU" sz="2400" dirty="0" smtClean="0">
                <a:latin typeface="Cambria Math" pitchFamily="18" charset="0"/>
                <a:ea typeface="Cambria Math" pitchFamily="18" charset="0"/>
              </a:rPr>
              <a:t>, carried by electrons with number density 1.1 x 10</a:t>
            </a:r>
            <a:r>
              <a:rPr lang="en-AU" sz="2400" baseline="30000" dirty="0" smtClean="0">
                <a:latin typeface="Cambria Math" pitchFamily="18" charset="0"/>
                <a:ea typeface="Cambria Math" pitchFamily="18" charset="0"/>
              </a:rPr>
              <a:t>29</a:t>
            </a:r>
            <a:r>
              <a:rPr lang="en-AU" sz="2400" dirty="0" smtClean="0">
                <a:latin typeface="Cambria Math" pitchFamily="18" charset="0"/>
                <a:ea typeface="Cambria Math" pitchFamily="18" charset="0"/>
              </a:rPr>
              <a:t> m</a:t>
            </a:r>
            <a:r>
              <a:rPr lang="en-AU" sz="2400" baseline="30000" dirty="0" smtClean="0">
                <a:latin typeface="Cambria Math" pitchFamily="18" charset="0"/>
                <a:ea typeface="Cambria Math" pitchFamily="18" charset="0"/>
              </a:rPr>
              <a:t>-3</a:t>
            </a:r>
            <a:r>
              <a:rPr lang="en-AU" sz="2400" dirty="0" smtClean="0">
                <a:latin typeface="Cambria Math" pitchFamily="18" charset="0"/>
                <a:ea typeface="Cambria Math" pitchFamily="18" charset="0"/>
              </a:rPr>
              <a:t>.  What is the electron drift speed?</a:t>
            </a:r>
            <a:endParaRPr lang="en-AU" sz="24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31" y="2541583"/>
            <a:ext cx="5065884" cy="22900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 flipH="1">
                <a:off x="6052445" y="2777063"/>
                <a:ext cx="2244887" cy="492443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AU" sz="3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052445" y="2777063"/>
                <a:ext cx="2244887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 flipH="1">
                <a:off x="5833573" y="3826928"/>
                <a:ext cx="268262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AU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=1.6×</m:t>
                      </m:r>
                      <m:sSup>
                        <m:sSupPr>
                          <m:ctrlP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−19</m:t>
                          </m:r>
                        </m:sup>
                      </m:sSup>
                      <m:r>
                        <a:rPr lang="en-AU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AU" sz="2000" b="0" dirty="0" smtClean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833573" y="3826928"/>
                <a:ext cx="2682629" cy="307777"/>
              </a:xfrm>
              <a:prstGeom prst="rect">
                <a:avLst/>
              </a:prstGeom>
              <a:blipFill rotWithShape="0">
                <a:blip r:embed="rId6"/>
                <a:stretch>
                  <a:fillRect t="-4000" b="-26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 flipH="1">
                <a:off x="5827927" y="4205108"/>
                <a:ext cx="268262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AU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=1.1×</m:t>
                      </m:r>
                      <m:sSup>
                        <m:sSupPr>
                          <m:ctrlP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29</m:t>
                          </m:r>
                        </m:sup>
                      </m:sSup>
                      <m:r>
                        <a:rPr lang="en-AU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AU" sz="2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827927" y="4205108"/>
                <a:ext cx="2682629" cy="307777"/>
              </a:xfrm>
              <a:prstGeom prst="rect">
                <a:avLst/>
              </a:prstGeom>
              <a:blipFill rotWithShape="0">
                <a:blip r:embed="rId7"/>
                <a:stretch>
                  <a:fillRect t="-4000" b="-6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 flipH="1">
                <a:off x="5520268" y="4538132"/>
                <a:ext cx="332331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AU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sSup>
                        <m:sSupPr>
                          <m:ctrlP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sSup>
                        <m:sSupPr>
                          <m:ctrlP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AU" sz="20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20268" y="4538132"/>
                <a:ext cx="3323311" cy="307777"/>
              </a:xfrm>
              <a:prstGeom prst="rect">
                <a:avLst/>
              </a:prstGeom>
              <a:blipFill rotWithShape="0">
                <a:blip r:embed="rId8"/>
                <a:stretch>
                  <a:fillRect t="-1961" b="-58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 flipH="1">
                <a:off x="5782771" y="3516481"/>
                <a:ext cx="268262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AU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=5 </m:t>
                      </m:r>
                      <m:r>
                        <a:rPr lang="en-AU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AU" sz="2000" b="0" dirty="0" smtClean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82771" y="3516481"/>
                <a:ext cx="2682629" cy="307777"/>
              </a:xfrm>
              <a:prstGeom prst="rect">
                <a:avLst/>
              </a:prstGeom>
              <a:blipFill rotWithShape="0"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957259" y="4969463"/>
                <a:ext cx="7194021" cy="63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(1.6</m:t>
                          </m:r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−19</m:t>
                              </m:r>
                            </m:sup>
                          </m:sSup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)×(1.1×</m:t>
                          </m:r>
                          <m:sSup>
                            <m:sSupPr>
                              <m:ctrlP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29</m:t>
                              </m:r>
                            </m:sup>
                          </m:sSup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)×(</m:t>
                          </m:r>
                          <m:sSup>
                            <m:sSupPr>
                              <m:ctrlP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=0.28 </m:t>
                      </m:r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AU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259" y="4969463"/>
                <a:ext cx="7194021" cy="63908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78934" y="5886054"/>
            <a:ext cx="8064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B050"/>
                </a:solidFill>
              </a:rPr>
              <a:t>Isn’t this incredibly slow?  Yes – but the electric field itself is established at the speed of light.</a:t>
            </a:r>
            <a:endParaRPr lang="en-AU" sz="2400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040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4" grpId="0"/>
      <p:bldP spid="15" grpId="0"/>
      <p:bldP spid="16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22 summary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20888" y="1580444"/>
                <a:ext cx="7586133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rgbClr val="FF0000"/>
                    </a:solidFill>
                  </a:rPr>
                  <a:t>Electric potential difference </a:t>
                </a:r>
                <a:r>
                  <a:rPr lang="en-AU" sz="2800" dirty="0" smtClean="0"/>
                  <a:t>V is the work done when moving unit charge: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𝑞𝑉</m:t>
                    </m:r>
                  </m:oMath>
                </a14:m>
                <a:endParaRPr lang="en-AU" sz="2800" dirty="0" smtClean="0"/>
              </a:p>
              <a:p>
                <a:endParaRPr lang="en-AU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800" dirty="0" smtClean="0"/>
                  <a:t>The electric field is the </a:t>
                </a:r>
                <a:r>
                  <a:rPr lang="en-AU" sz="2800" dirty="0" smtClean="0">
                    <a:solidFill>
                      <a:srgbClr val="FF0000"/>
                    </a:solidFill>
                  </a:rPr>
                  <a:t>gradient</a:t>
                </a:r>
                <a:r>
                  <a:rPr lang="en-AU" sz="2800" dirty="0" smtClean="0"/>
                  <a:t> of the potential: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=−∆</m:t>
                    </m:r>
                    <m:r>
                      <a:rPr lang="en-A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A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/∆</m:t>
                    </m:r>
                    <m:r>
                      <a:rPr lang="en-A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AU" sz="28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rgbClr val="0070C0"/>
                    </a:solidFill>
                  </a:rPr>
                  <a:t>Charges feel a force from high electric potential to low potential</a:t>
                </a:r>
                <a:endParaRPr lang="en-AU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88" y="1580444"/>
                <a:ext cx="7586133" cy="3539430"/>
              </a:xfrm>
              <a:prstGeom prst="rect">
                <a:avLst/>
              </a:prstGeom>
              <a:blipFill rotWithShape="0">
                <a:blip r:embed="rId4"/>
                <a:stretch>
                  <a:fillRect l="-1447" t="-1549" r="-563" b="-395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0889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Microscopic nature of current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0888" y="1365953"/>
            <a:ext cx="79022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The </a:t>
            </a:r>
            <a:r>
              <a:rPr lang="en-AU" sz="2800" dirty="0" smtClean="0">
                <a:solidFill>
                  <a:srgbClr val="FF0000"/>
                </a:solidFill>
              </a:rPr>
              <a:t>current density </a:t>
            </a:r>
            <a:r>
              <a:rPr lang="en-AU" sz="2800" dirty="0" smtClean="0"/>
              <a:t>(symbol J) is the current flowing per unit area (“concentration of current”)</a:t>
            </a:r>
            <a:endParaRPr lang="en-AU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The units of J are A/m</a:t>
            </a:r>
            <a:r>
              <a:rPr lang="en-AU" sz="2800" baseline="30000" dirty="0" smtClean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Used in a microscopic description of current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3330225" y="2743198"/>
                <a:ext cx="2494845" cy="918778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AU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𝑛𝑞𝑣</m:t>
                      </m:r>
                    </m:oMath>
                  </m:oMathPara>
                </a14:m>
                <a:endParaRPr lang="en-AU" sz="3200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225" y="2743198"/>
                <a:ext cx="2494845" cy="9187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993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Ohm’s </a:t>
            </a:r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 : macroscopic version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620888" y="1365953"/>
                <a:ext cx="7902223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rgbClr val="0070C0"/>
                    </a:solidFill>
                  </a:rPr>
                  <a:t>Ohm’s law </a:t>
                </a:r>
                <a:r>
                  <a:rPr lang="en-AU" sz="2800" dirty="0" smtClean="0"/>
                  <a:t>describes the </a:t>
                </a:r>
                <a:r>
                  <a:rPr lang="en-AU" sz="2800" dirty="0" smtClean="0">
                    <a:solidFill>
                      <a:srgbClr val="FF0000"/>
                    </a:solidFill>
                  </a:rPr>
                  <a:t>resistance</a:t>
                </a:r>
                <a:r>
                  <a:rPr lang="en-AU" sz="2800" dirty="0" smtClean="0"/>
                  <a:t> of a material to the flow of current (or its inverse – </a:t>
                </a:r>
                <a:r>
                  <a:rPr lang="en-AU" sz="2800" dirty="0" smtClean="0">
                    <a:solidFill>
                      <a:srgbClr val="FF0000"/>
                    </a:solidFill>
                  </a:rPr>
                  <a:t>conductance</a:t>
                </a:r>
                <a:r>
                  <a:rPr lang="en-AU" sz="2800" dirty="0" smtClean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8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8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endParaRPr lang="en-AU" sz="28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400" dirty="0" smtClean="0">
                    <a:solidFill>
                      <a:srgbClr val="00B050"/>
                    </a:solidFill>
                  </a:rPr>
                  <a:t>The greater the resistance, the less current can flow for a given potential difference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400" dirty="0">
                  <a:solidFill>
                    <a:srgbClr val="00B05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400" dirty="0" smtClean="0">
                    <a:solidFill>
                      <a:schemeClr val="tx1"/>
                    </a:solidFill>
                  </a:rPr>
                  <a:t>Resistance is measured in units of </a:t>
                </a:r>
                <a:r>
                  <a:rPr lang="en-AU" sz="2400" dirty="0" smtClean="0">
                    <a:solidFill>
                      <a:srgbClr val="FF0000"/>
                    </a:solidFill>
                  </a:rPr>
                  <a:t>Ohms</a:t>
                </a:r>
                <a:r>
                  <a:rPr lang="en-AU" sz="2400" dirty="0" smtClean="0">
                    <a:solidFill>
                      <a:schemeClr val="tx1"/>
                    </a:solidFill>
                  </a:rPr>
                  <a:t> (symbol: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AU" sz="2400" dirty="0" smtClean="0">
                    <a:solidFill>
                      <a:schemeClr val="tx1"/>
                    </a:solidFill>
                  </a:rPr>
                  <a:t>)</a:t>
                </a:r>
                <a:endParaRPr lang="en-AU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88" y="1365953"/>
                <a:ext cx="7902223" cy="5262979"/>
              </a:xfrm>
              <a:prstGeom prst="rect">
                <a:avLst/>
              </a:prstGeom>
              <a:blipFill rotWithShape="0">
                <a:blip r:embed="rId4"/>
                <a:stretch>
                  <a:fillRect l="-1389" t="-1043" r="-1235" b="-173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244625" y="2731913"/>
                <a:ext cx="1196623" cy="936977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AU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AU" sz="3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625" y="2731913"/>
                <a:ext cx="1196623" cy="9369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1" y="2404752"/>
            <a:ext cx="3457402" cy="23932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058" y="2618730"/>
            <a:ext cx="3092869" cy="197722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4080933" y="4205115"/>
                <a:ext cx="1495778" cy="492443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𝐼𝑅</m:t>
                      </m:r>
                    </m:oMath>
                  </m:oMathPara>
                </a14:m>
                <a:endParaRPr lang="en-AU" sz="3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933" y="4205115"/>
                <a:ext cx="1495778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4433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288" y="274638"/>
            <a:ext cx="9097251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Ohm’s </a:t>
            </a:r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 : electrical shock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20888" y="1365953"/>
                <a:ext cx="7902223" cy="5082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400" dirty="0" smtClean="0"/>
                  <a:t>Current of “only” 100 mA can be fatal to humans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400" dirty="0" smtClean="0"/>
                  <a:t>Luckily, resistance between points on human skin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en-AU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400" dirty="0" smtClean="0"/>
                  <a:t>So, fatal voltage = V = I R = 0.1 x 10</a:t>
                </a:r>
                <a:r>
                  <a:rPr lang="en-AU" sz="2400" baseline="30000" dirty="0" smtClean="0"/>
                  <a:t>5</a:t>
                </a:r>
                <a:r>
                  <a:rPr lang="en-AU" sz="2400" dirty="0" smtClean="0"/>
                  <a:t> = 10,000 V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400" dirty="0" smtClean="0"/>
                  <a:t>If skin is wet, resistance is reduced.  Be careful!</a:t>
                </a:r>
                <a:endParaRPr lang="en-AU" sz="2400" dirty="0" smtClean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88" y="1365953"/>
                <a:ext cx="7902223" cy="5082482"/>
              </a:xfrm>
              <a:prstGeom prst="rect">
                <a:avLst/>
              </a:prstGeom>
              <a:blipFill rotWithShape="0">
                <a:blip r:embed="rId4"/>
                <a:stretch>
                  <a:fillRect l="-1080" t="-959" b="-167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095" y="2140033"/>
            <a:ext cx="3009900" cy="2257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202" y="2058661"/>
            <a:ext cx="3240709" cy="24201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651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288" y="274638"/>
            <a:ext cx="9097251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Ohm’s </a:t>
            </a:r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 : microscopic version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620888" y="3555996"/>
                <a:ext cx="790222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800" dirty="0" smtClean="0"/>
                  <a:t>The current density J flowing for a given electric field E depends on the </a:t>
                </a:r>
                <a:r>
                  <a:rPr lang="en-AU" sz="2800" dirty="0" smtClean="0">
                    <a:solidFill>
                      <a:srgbClr val="FF0000"/>
                    </a:solidFill>
                  </a:rPr>
                  <a:t>resistivity</a:t>
                </a:r>
                <a:r>
                  <a:rPr lang="en-AU" sz="2800" dirty="0" smtClean="0"/>
                  <a:t> </a:t>
                </a:r>
                <a14:m>
                  <m:oMath xmlns:m="http://schemas.openxmlformats.org/officeDocument/2006/math">
                    <m:r>
                      <a:rPr lang="en-AU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AU" sz="2800" dirty="0" smtClean="0"/>
                  <a:t> of the material (or its inverse – </a:t>
                </a:r>
                <a:r>
                  <a:rPr lang="en-AU" sz="2800" dirty="0" smtClean="0">
                    <a:solidFill>
                      <a:srgbClr val="FF0000"/>
                    </a:solidFill>
                  </a:rPr>
                  <a:t>conductivity </a:t>
                </a:r>
                <a14:m>
                  <m:oMath xmlns:m="http://schemas.openxmlformats.org/officeDocument/2006/math">
                    <m:r>
                      <a:rPr lang="en-AU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=1/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AU" sz="2800" dirty="0" smtClean="0"/>
                  <a:t>)</a:t>
                </a:r>
                <a:endParaRPr lang="en-AU" sz="2400" dirty="0" smtClean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88" y="3555996"/>
                <a:ext cx="7902223" cy="1384995"/>
              </a:xfrm>
              <a:prstGeom prst="rect">
                <a:avLst/>
              </a:prstGeom>
              <a:blipFill rotWithShape="0">
                <a:blip r:embed="rId4"/>
                <a:stretch>
                  <a:fillRect l="-1389" t="-3947" b="-1140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5" y="1375116"/>
            <a:ext cx="2865998" cy="18405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527" y="1375116"/>
            <a:ext cx="2760762" cy="18405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773" y="1375116"/>
            <a:ext cx="2889337" cy="18405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951325" y="5368502"/>
                <a:ext cx="2438404" cy="100534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AU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AU" sz="3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325" y="5368502"/>
                <a:ext cx="2438404" cy="100534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204179" y="5455673"/>
                <a:ext cx="2743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00B050"/>
                    </a:solidFill>
                  </a:rPr>
                  <a:t>High resistivity </a:t>
                </a:r>
                <a14:m>
                  <m:oMath xmlns:m="http://schemas.openxmlformats.org/officeDocument/2006/math">
                    <m:r>
                      <a:rPr lang="en-AU" sz="2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AU" sz="2400" dirty="0" smtClean="0">
                    <a:solidFill>
                      <a:srgbClr val="00B050"/>
                    </a:solidFill>
                  </a:rPr>
                  <a:t> means low current! </a:t>
                </a:r>
                <a:endParaRPr lang="en-AU" sz="2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179" y="5455673"/>
                <a:ext cx="2743200" cy="830997"/>
              </a:xfrm>
              <a:prstGeom prst="rect">
                <a:avLst/>
              </a:prstGeom>
              <a:blipFill rotWithShape="0">
                <a:blip r:embed="rId9"/>
                <a:stretch>
                  <a:fillRect l="-3556" t="-5882" r="-444" b="-1617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9018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288" y="274638"/>
            <a:ext cx="9097251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Ohm’s </a:t>
            </a:r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 : “lie detection”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8" y="2731724"/>
            <a:ext cx="4510617" cy="34731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0888" y="1365953"/>
            <a:ext cx="7902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Sweat increases the conductance of the skin, which will change the current flowing for fixed voltage</a:t>
            </a:r>
            <a:endParaRPr lang="en-AU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768622" y="3556000"/>
            <a:ext cx="30592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“machines do detect deception better than chance, but with significant error rates”</a:t>
            </a:r>
            <a:endParaRPr lang="en-AU" sz="24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895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492364" y="1216702"/>
                <a:ext cx="834213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u="sng" dirty="0" smtClean="0">
                    <a:latin typeface="Cambria Math" pitchFamily="18" charset="0"/>
                    <a:ea typeface="Cambria Math" pitchFamily="18" charset="0"/>
                  </a:rPr>
                  <a:t>Exercise:</a:t>
                </a:r>
                <a:r>
                  <a:rPr lang="en-AU" sz="24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AU" sz="2400" dirty="0">
                    <a:latin typeface="Cambria Math" pitchFamily="18" charset="0"/>
                    <a:ea typeface="Cambria Math" pitchFamily="18" charset="0"/>
                  </a:rPr>
                  <a:t> A 1.8-mm diameter copper wire carries 15 A to a household appliance.  What is the electric field in the wire?  The resistivity of copper is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itchFamily="18" charset="0"/>
                        <a:ea typeface="Cambria Math" pitchFamily="18" charset="0"/>
                      </a:rPr>
                      <m:t>1.68×</m:t>
                    </m:r>
                    <m:sSup>
                      <m:sSupPr>
                        <m:ctrlPr>
                          <a:rPr lang="en-AU" sz="2400" i="1"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pitchFamily="18" charset="0"/>
                            <a:ea typeface="Cambria Math" pitchFamily="18" charset="0"/>
                          </a:rPr>
                          <m:t>10</m:t>
                        </m:r>
                      </m:e>
                      <m:sup>
                        <m:r>
                          <a:rPr lang="en-AU" sz="2400" i="1">
                            <a:latin typeface="Cambria Math" pitchFamily="18" charset="0"/>
                            <a:ea typeface="Cambria Math" pitchFamily="18" charset="0"/>
                          </a:rPr>
                          <m:t>−8</m:t>
                        </m:r>
                      </m:sup>
                    </m:sSup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A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A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A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AU" sz="2400" dirty="0">
                  <a:latin typeface="Cambria Math" pitchFamily="18" charset="0"/>
                  <a:ea typeface="Cambria Math" pitchFamily="18" charset="0"/>
                </a:endParaRPr>
              </a:p>
              <a:p>
                <a:endParaRPr lang="en-AU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64" y="1216702"/>
                <a:ext cx="8342138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1170" t="-311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/>
          <p:cNvSpPr txBox="1">
            <a:spLocks/>
          </p:cNvSpPr>
          <p:nvPr/>
        </p:nvSpPr>
        <p:spPr>
          <a:xfrm>
            <a:off x="11288" y="274638"/>
            <a:ext cx="9097251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Ohm’s </a:t>
            </a:r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 : microscopic version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16089" y="3962413"/>
                <a:ext cx="8444089" cy="669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Current density 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(0.9×</m:t>
                            </m:r>
                            <m:sSup>
                              <m:sSupPr>
                                <m:ctrlPr>
                                  <a:rPr lang="en-AU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AU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sup>
                            </m:sSup>
                            <m: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=5.9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AU" sz="2400" dirty="0" smtClean="0">
                    <a:solidFill>
                      <a:srgbClr val="FF0000"/>
                    </a:solidFill>
                  </a:rPr>
                  <a:t> </a:t>
                </a:r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89" y="3962413"/>
                <a:ext cx="8444089" cy="669542"/>
              </a:xfrm>
              <a:prstGeom prst="rect">
                <a:avLst/>
              </a:prstGeom>
              <a:blipFill rotWithShape="0">
                <a:blip r:embed="rId5"/>
                <a:stretch>
                  <a:fillRect l="-1155" b="-181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912533" y="2686757"/>
                <a:ext cx="32399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Ohm’s Law : 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533" y="2686757"/>
                <a:ext cx="3239911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3013" t="-10667" b="-30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603021" y="3338290"/>
                <a:ext cx="61072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Resistivity of copper :  </a:t>
                </a:r>
                <a14:m>
                  <m:oMath xmlns:m="http://schemas.openxmlformats.org/officeDocument/2006/math">
                    <m:r>
                      <a:rPr lang="en-AU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=1.68×</m:t>
                    </m:r>
                    <m:sSup>
                      <m:sSup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−8</m:t>
                        </m:r>
                      </m:sup>
                    </m:sSup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l-GR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021" y="3338290"/>
                <a:ext cx="6107288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597" t="-10667" b="-30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58046" y="4856659"/>
                <a:ext cx="8805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Electric field :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5.9×</m:t>
                        </m:r>
                        <m:sSup>
                          <m:sSupPr>
                            <m:ctrlP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e>
                    </m:d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1.68×</m:t>
                        </m:r>
                        <m:sSup>
                          <m:sSupPr>
                            <m:ctrlP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−8</m:t>
                            </m:r>
                          </m:sup>
                        </m:sSup>
                      </m:e>
                    </m:d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=0.099 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46" y="4856659"/>
                <a:ext cx="8805332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1108" t="-10667" b="-30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7607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7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492364" y="1216702"/>
                <a:ext cx="834213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u="sng" dirty="0" smtClean="0">
                    <a:latin typeface="Cambria Math" pitchFamily="18" charset="0"/>
                    <a:ea typeface="Cambria Math" pitchFamily="18" charset="0"/>
                  </a:rPr>
                  <a:t>Exercise:</a:t>
                </a:r>
                <a:r>
                  <a:rPr lang="en-AU" sz="2400" dirty="0" smtClean="0">
                    <a:latin typeface="Cambria Math" pitchFamily="18" charset="0"/>
                    <a:ea typeface="Cambria Math" pitchFamily="18" charset="0"/>
                  </a:rPr>
                  <a:t>  A copper wire 0.5 cm in diameter and 70 cm long connects your car’s battery to the starter motor.  What’s the wire’s resistance?  The resistivity of copper is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itchFamily="18" charset="0"/>
                        <a:ea typeface="Cambria Math" pitchFamily="18" charset="0"/>
                      </a:rPr>
                      <m:t>1.68×</m:t>
                    </m:r>
                    <m:sSup>
                      <m:sSupPr>
                        <m:ctrlPr>
                          <a:rPr lang="en-AU" sz="2400" b="0" i="1" smtClean="0"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itchFamily="18" charset="0"/>
                            <a:ea typeface="Cambria Math" pitchFamily="18" charset="0"/>
                          </a:rPr>
                          <m:t>10</m:t>
                        </m:r>
                      </m:e>
                      <m:sup>
                        <m:r>
                          <a:rPr lang="en-AU" sz="2400" b="0" i="1" smtClean="0">
                            <a:latin typeface="Cambria Math" pitchFamily="18" charset="0"/>
                            <a:ea typeface="Cambria Math" pitchFamily="18" charset="0"/>
                          </a:rPr>
                          <m:t>−8</m:t>
                        </m:r>
                      </m:sup>
                    </m:sSup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AU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64" y="1216702"/>
                <a:ext cx="8342138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170" t="-4082" b="-1122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/>
          <p:cNvSpPr txBox="1">
            <a:spLocks/>
          </p:cNvSpPr>
          <p:nvPr/>
        </p:nvSpPr>
        <p:spPr>
          <a:xfrm>
            <a:off x="11288" y="274638"/>
            <a:ext cx="9097251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Ohm’s </a:t>
            </a:r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 : microscopic version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296" y="4744480"/>
            <a:ext cx="8342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u="sng" dirty="0" smtClean="0">
                <a:latin typeface="Cambria Math" pitchFamily="18" charset="0"/>
                <a:ea typeface="Cambria Math" pitchFamily="18" charset="0"/>
              </a:rPr>
              <a:t>Exercise</a:t>
            </a:r>
            <a:r>
              <a:rPr lang="en-AU" sz="2400" u="sng" dirty="0" smtClean="0">
                <a:latin typeface="Cambria Math" pitchFamily="18" charset="0"/>
                <a:ea typeface="Cambria Math" pitchFamily="18" charset="0"/>
              </a:rPr>
              <a:t>:</a:t>
            </a:r>
            <a:r>
              <a:rPr lang="en-AU" sz="2400" dirty="0" smtClean="0">
                <a:latin typeface="Cambria Math" pitchFamily="18" charset="0"/>
                <a:ea typeface="Cambria Math" pitchFamily="18" charset="0"/>
              </a:rPr>
              <a:t>  If the starter motor draws a current of 170 A, what’s the potential difference across the wire?</a:t>
            </a:r>
            <a:endParaRPr lang="en-AU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111" y="2731912"/>
            <a:ext cx="4492978" cy="6346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92364" y="3236708"/>
            <a:ext cx="4264673" cy="3200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875912" y="2630297"/>
                <a:ext cx="11532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912" y="2630297"/>
                <a:ext cx="115326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6349" r="-5291" b="-344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875914" y="2977575"/>
                <a:ext cx="11241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914" y="2977575"/>
                <a:ext cx="1124154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8696" r="-6522" b="-344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7416846" y="2630293"/>
                <a:ext cx="10512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846" y="2630293"/>
                <a:ext cx="1051243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9884" r="-7558" b="-344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7230577" y="2997184"/>
                <a:ext cx="134849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577" y="2997184"/>
                <a:ext cx="1348497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123590" y="3701027"/>
                <a:ext cx="875817" cy="689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AU" sz="24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590" y="3701027"/>
                <a:ext cx="875817" cy="68903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3522134" y="2867376"/>
                <a:ext cx="21049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134" y="2867376"/>
                <a:ext cx="210499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44118" r="-38235" b="-655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 flipH="1">
                <a:off x="4912323" y="2861730"/>
                <a:ext cx="3483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12323" y="2861730"/>
                <a:ext cx="348301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0526" r="-7018" b="-655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>
            <a:off x="660743" y="2997184"/>
            <a:ext cx="103258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1693331" y="2757830"/>
                <a:ext cx="12982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>
                    <a:solidFill>
                      <a:srgbClr val="FF0000"/>
                    </a:solidFill>
                  </a:rPr>
                  <a:t>c</a:t>
                </a:r>
                <a:r>
                  <a:rPr lang="en-AU" sz="2400" dirty="0" smtClean="0">
                    <a:solidFill>
                      <a:srgbClr val="FF0000"/>
                    </a:solidFill>
                  </a:rPr>
                  <a:t>urrent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331" y="2757830"/>
                <a:ext cx="1298225" cy="461665"/>
              </a:xfrm>
              <a:prstGeom prst="rect">
                <a:avLst/>
              </a:prstGeom>
              <a:blipFill rotWithShape="0">
                <a:blip r:embed="rId12"/>
                <a:stretch>
                  <a:fillRect l="-7512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2325511" y="5805874"/>
                <a:ext cx="129822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511" y="5805874"/>
                <a:ext cx="1298222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6711283" y="3896632"/>
                <a:ext cx="204903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283" y="3896632"/>
                <a:ext cx="2049034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2065866" y="3707702"/>
                <a:ext cx="832104" cy="7471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AU" sz="2400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866" y="3707702"/>
                <a:ext cx="832104" cy="74719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2916179" y="3703457"/>
                <a:ext cx="888173" cy="6890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AU" sz="2400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179" y="3703457"/>
                <a:ext cx="888173" cy="68903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3872084" y="3645550"/>
                <a:ext cx="2827910" cy="806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1.68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−8</m:t>
                              </m:r>
                            </m:sup>
                          </m:s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×0.7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(0.0025)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AU" sz="2400" dirty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084" y="3645550"/>
                <a:ext cx="2827910" cy="80663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2511778" y="5800228"/>
                <a:ext cx="484174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=170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6×</m:t>
                          </m:r>
                          <m:sSup>
                            <m:sSup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778" y="5800228"/>
                <a:ext cx="4841748" cy="369332"/>
              </a:xfrm>
              <a:prstGeom prst="rect">
                <a:avLst/>
              </a:prstGeom>
              <a:blipFill rotWithShape="0">
                <a:blip r:embed="rId1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6220229" y="5794582"/>
                <a:ext cx="119661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=0.1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229" y="5794582"/>
                <a:ext cx="1196617" cy="369332"/>
              </a:xfrm>
              <a:prstGeom prst="rect">
                <a:avLst/>
              </a:prstGeom>
              <a:blipFill rotWithShape="0">
                <a:blip r:embed="rId1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1482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12" grpId="0"/>
      <p:bldP spid="14" grpId="0"/>
      <p:bldP spid="15" grpId="0"/>
      <p:bldP spid="20" grpId="0"/>
      <p:bldP spid="16" grpId="0"/>
      <p:bldP spid="24" grpId="0"/>
      <p:bldP spid="26" grpId="0"/>
      <p:bldP spid="30" grpId="0"/>
      <p:bldP spid="31" grpId="0"/>
      <p:bldP spid="33" grpId="0"/>
      <p:bldP spid="34" grpId="0"/>
      <p:bldP spid="35" grpId="0"/>
      <p:bldP spid="36" grpId="0"/>
      <p:bldP spid="38" grpId="0"/>
      <p:bldP spid="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Macroscopic    vs.    </a:t>
            </a:r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Microscopic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12846" y="3330220"/>
                <a:ext cx="4041424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AU" sz="2800" dirty="0" smtClean="0">
                  <a:solidFill>
                    <a:srgbClr val="00B05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800" dirty="0" smtClean="0"/>
                  <a:t>Current I driven by </a:t>
                </a:r>
                <a:r>
                  <a:rPr lang="en-AU" sz="2800" dirty="0" smtClean="0">
                    <a:solidFill>
                      <a:srgbClr val="FF0000"/>
                    </a:solidFill>
                  </a:rPr>
                  <a:t>potential difference </a:t>
                </a:r>
                <a:r>
                  <a:rPr lang="en-AU" sz="2800" dirty="0" smtClean="0"/>
                  <a:t>V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800" dirty="0" smtClean="0"/>
                  <a:t>Experiences </a:t>
                </a:r>
                <a:r>
                  <a:rPr lang="en-AU" sz="2800" dirty="0" smtClean="0">
                    <a:solidFill>
                      <a:srgbClr val="FF0000"/>
                    </a:solidFill>
                  </a:rPr>
                  <a:t>resistance</a:t>
                </a:r>
                <a:r>
                  <a:rPr lang="en-AU" sz="2800" dirty="0" smtClean="0"/>
                  <a:t> 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800" dirty="0" smtClean="0"/>
                  <a:t>Ohm’s law 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AU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AU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AU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AU" sz="2800" dirty="0" smtClean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46" y="3330220"/>
                <a:ext cx="4041424" cy="3108543"/>
              </a:xfrm>
              <a:prstGeom prst="rect">
                <a:avLst/>
              </a:prstGeom>
              <a:blipFill rotWithShape="0">
                <a:blip r:embed="rId4"/>
                <a:stretch>
                  <a:fillRect l="-2715" r="-2262" b="-470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808273" y="3313284"/>
                <a:ext cx="4041424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AU" sz="2800" dirty="0">
                  <a:solidFill>
                    <a:srgbClr val="00B05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800" dirty="0" smtClean="0"/>
                  <a:t>Current density J driven by </a:t>
                </a:r>
                <a:r>
                  <a:rPr lang="en-AU" sz="2800" dirty="0" smtClean="0">
                    <a:solidFill>
                      <a:srgbClr val="FF0000"/>
                    </a:solidFill>
                  </a:rPr>
                  <a:t>electric field </a:t>
                </a:r>
                <a:r>
                  <a:rPr lang="en-AU" sz="2800" dirty="0" smtClean="0"/>
                  <a:t>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800" dirty="0" smtClean="0"/>
                  <a:t>Experiences </a:t>
                </a:r>
                <a:r>
                  <a:rPr lang="en-AU" sz="2800" dirty="0" smtClean="0">
                    <a:solidFill>
                      <a:srgbClr val="FF0000"/>
                    </a:solidFill>
                  </a:rPr>
                  <a:t>resistivity </a:t>
                </a:r>
                <a14:m>
                  <m:oMath xmlns:m="http://schemas.openxmlformats.org/officeDocument/2006/math">
                    <m:r>
                      <a:rPr lang="en-A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endParaRPr lang="en-AU" sz="28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800" dirty="0" smtClean="0"/>
                  <a:t>Ohm’s law 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AU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AU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AU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endParaRPr lang="en-AU" sz="2800" dirty="0" smtClean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273" y="3313284"/>
                <a:ext cx="4041424" cy="3108543"/>
              </a:xfrm>
              <a:prstGeom prst="rect">
                <a:avLst/>
              </a:prstGeom>
              <a:blipFill rotWithShape="0">
                <a:blip r:embed="rId5"/>
                <a:stretch>
                  <a:fillRect l="-2715" r="-1207" b="-491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57" y="1174263"/>
            <a:ext cx="3457402" cy="23932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610" y="1174263"/>
            <a:ext cx="3714750" cy="2324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48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 current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359" y="2474382"/>
            <a:ext cx="5622385" cy="36667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0888" y="1365953"/>
            <a:ext cx="7902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Current can be measured using an </a:t>
            </a:r>
            <a:r>
              <a:rPr lang="en-AU" sz="2800" dirty="0" smtClean="0">
                <a:solidFill>
                  <a:srgbClr val="FF0000"/>
                </a:solidFill>
              </a:rPr>
              <a:t>ammeter</a:t>
            </a:r>
            <a:endParaRPr lang="en-AU" sz="2400" dirty="0" smtClean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854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45660" y="360001"/>
            <a:ext cx="5111600" cy="2942758"/>
          </a:xfrm>
        </p:spPr>
        <p:txBody>
          <a:bodyPr>
            <a:noAutofit/>
          </a:bodyPr>
          <a:lstStyle/>
          <a:p>
            <a:pPr algn="l"/>
            <a:r>
              <a:rPr lang="en-AU" sz="2800" dirty="0" smtClean="0"/>
              <a:t>Two electrical measuring devices, X and Y, are placed in the circuit as shown to measure properties of the resistor. Which of the following descriptions is correct?</a:t>
            </a:r>
            <a:endParaRPr lang="en-AU" sz="28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58540861"/>
              </p:ext>
            </p:extLst>
          </p:nvPr>
        </p:nvGraphicFramePr>
        <p:xfrm>
          <a:off x="6505575" y="2951163"/>
          <a:ext cx="2746375" cy="283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Chart" r:id="rId7" imgW="5715000" imgH="6429375" progId="MSGraph.Chart.8">
                  <p:embed followColorScheme="full"/>
                </p:oleObj>
              </mc:Choice>
              <mc:Fallback>
                <p:oleObj name="Chart" r:id="rId7" imgW="5715000" imgH="642937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05575" y="2951163"/>
                        <a:ext cx="2746375" cy="2833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260" y="628552"/>
            <a:ext cx="3619561" cy="231709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357260" y="1527791"/>
            <a:ext cx="477671" cy="51861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 smtClean="0">
                <a:solidFill>
                  <a:schemeClr val="tx1"/>
                </a:solidFill>
              </a:rPr>
              <a:t>X</a:t>
            </a:r>
            <a:endParaRPr lang="en-AU" sz="2000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8086297" y="1787098"/>
            <a:ext cx="13647" cy="8067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273872" y="1801504"/>
            <a:ext cx="1826072" cy="15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248399" y="1797713"/>
            <a:ext cx="13647" cy="8067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928204" y="1555845"/>
            <a:ext cx="477671" cy="51861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173323" y="3316405"/>
            <a:ext cx="6754881" cy="223823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AU" sz="2800" b="1" dirty="0" smtClean="0">
                <a:solidFill>
                  <a:srgbClr val="FF0000"/>
                </a:solidFill>
              </a:rPr>
              <a:t>X measures current, Y measures voltage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AU" sz="2800" b="1" dirty="0" smtClean="0">
                <a:solidFill>
                  <a:srgbClr val="FF0000"/>
                </a:solidFill>
              </a:rPr>
              <a:t>X measures voltage, Y measures current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AU" sz="2800" b="1" dirty="0" smtClean="0">
                <a:solidFill>
                  <a:srgbClr val="FF0000"/>
                </a:solidFill>
              </a:rPr>
              <a:t>X and Y measure current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AU" sz="2800" b="1" dirty="0" smtClean="0">
                <a:solidFill>
                  <a:srgbClr val="FF0000"/>
                </a:solidFill>
              </a:rPr>
              <a:t>X and Y measure voltage</a:t>
            </a:r>
            <a:endParaRPr lang="en-AU" sz="2800" b="1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7503" y="5805264"/>
            <a:ext cx="8938121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328333" y="5782772"/>
            <a:ext cx="84881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b="1" dirty="0" smtClean="0">
                <a:latin typeface="Cambria Math" pitchFamily="18" charset="0"/>
                <a:ea typeface="Cambria Math" pitchFamily="18" charset="0"/>
              </a:rPr>
              <a:t>Current is measured at a location </a:t>
            </a:r>
            <a:r>
              <a:rPr lang="en-AU" sz="2000" dirty="0" smtClean="0">
                <a:latin typeface="Cambria Math" pitchFamily="18" charset="0"/>
                <a:ea typeface="Cambria Math" pitchFamily="18" charset="0"/>
              </a:rPr>
              <a:t>– </a:t>
            </a:r>
            <a:r>
              <a:rPr lang="en-AU" sz="2000" i="1" dirty="0" smtClean="0">
                <a:latin typeface="Cambria Math" pitchFamily="18" charset="0"/>
                <a:ea typeface="Cambria Math" pitchFamily="18" charset="0"/>
              </a:rPr>
              <a:t>ammeters in series.</a:t>
            </a:r>
          </a:p>
          <a:p>
            <a:pPr>
              <a:lnSpc>
                <a:spcPct val="150000"/>
              </a:lnSpc>
            </a:pPr>
            <a:r>
              <a:rPr lang="en-AU" sz="2000" b="1" dirty="0" smtClean="0">
                <a:latin typeface="Cambria Math" pitchFamily="18" charset="0"/>
                <a:ea typeface="Cambria Math" pitchFamily="18" charset="0"/>
              </a:rPr>
              <a:t>Voltage (potential difference) between two locations </a:t>
            </a:r>
            <a:r>
              <a:rPr lang="en-AU" sz="2000" dirty="0" smtClean="0">
                <a:latin typeface="Cambria Math" pitchFamily="18" charset="0"/>
                <a:ea typeface="Cambria Math" pitchFamily="18" charset="0"/>
              </a:rPr>
              <a:t>– </a:t>
            </a:r>
            <a:r>
              <a:rPr lang="en-AU" sz="2000" i="1" dirty="0" smtClean="0">
                <a:latin typeface="Cambria Math" pitchFamily="18" charset="0"/>
                <a:ea typeface="Cambria Math" pitchFamily="18" charset="0"/>
              </a:rPr>
              <a:t>voltmeters in parallel.</a:t>
            </a:r>
            <a:endParaRPr lang="en-AU" sz="2000" i="1" dirty="0">
              <a:latin typeface="Cambria Math" pitchFamily="18" charset="0"/>
              <a:ea typeface="Cambria Math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7496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repeatDur="0" restart="neve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</a:t>
            </a:r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Electric </a:t>
            </a:r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531" y="1535288"/>
            <a:ext cx="50235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 smtClean="0"/>
              <a:t>How do we define </a:t>
            </a:r>
            <a:r>
              <a:rPr lang="en-AU" sz="3200" dirty="0" smtClean="0">
                <a:solidFill>
                  <a:srgbClr val="FF0000"/>
                </a:solidFill>
              </a:rPr>
              <a:t>current</a:t>
            </a:r>
            <a:r>
              <a:rPr lang="en-AU" sz="32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 smtClean="0"/>
              <a:t>Macroscopic and microscopic description of 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 smtClean="0">
                <a:solidFill>
                  <a:srgbClr val="FF0000"/>
                </a:solidFill>
              </a:rPr>
              <a:t>Ohm’s law</a:t>
            </a:r>
            <a:r>
              <a:rPr lang="en-AU" sz="3200" dirty="0" smtClean="0"/>
              <a:t> and resistance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 smtClean="0"/>
              <a:t>Electrical </a:t>
            </a:r>
            <a:r>
              <a:rPr lang="en-AU" sz="3200" dirty="0" smtClean="0">
                <a:solidFill>
                  <a:srgbClr val="FF0000"/>
                </a:solidFill>
              </a:rPr>
              <a:t>power</a:t>
            </a:r>
            <a:endParaRPr lang="en-AU" sz="32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95733" y="2306578"/>
            <a:ext cx="4627738" cy="30851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187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86747" y="548680"/>
            <a:ext cx="4968552" cy="2160240"/>
          </a:xfrm>
        </p:spPr>
        <p:txBody>
          <a:bodyPr>
            <a:noAutofit/>
          </a:bodyPr>
          <a:lstStyle/>
          <a:p>
            <a:pPr algn="l"/>
            <a:r>
              <a:rPr lang="en-AU" sz="2800" dirty="0" smtClean="0"/>
              <a:t>How does the current entering the resistor, 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AU" sz="2800" baseline="-25000" dirty="0" smtClean="0"/>
              <a:t>1</a:t>
            </a:r>
            <a:r>
              <a:rPr lang="en-AU" sz="2800" dirty="0" smtClean="0"/>
              <a:t>, compare to the current leaving the resistor, 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AU" sz="2800" baseline="-25000" dirty="0" smtClean="0"/>
              <a:t>2</a:t>
            </a:r>
            <a:r>
              <a:rPr lang="en-AU" sz="2800" dirty="0" smtClean="0"/>
              <a:t>?</a:t>
            </a:r>
            <a:endParaRPr lang="en-AU" sz="28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15203679"/>
              </p:ext>
            </p:extLst>
          </p:nvPr>
        </p:nvGraphicFramePr>
        <p:xfrm>
          <a:off x="5524500" y="2647950"/>
          <a:ext cx="3260725" cy="286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5" name="Chart" r:id="rId7" imgW="5715000" imgH="6429375" progId="MSGraph.Chart.8">
                  <p:embed followColorScheme="full"/>
                </p:oleObj>
              </mc:Choice>
              <mc:Fallback>
                <p:oleObj name="Chart" r:id="rId7" imgW="5715000" imgH="642937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24500" y="2647950"/>
                        <a:ext cx="3260725" cy="2868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6" y="764704"/>
            <a:ext cx="3384377" cy="2166540"/>
          </a:xfrm>
          <a:prstGeom prst="rect">
            <a:avLst/>
          </a:prstGeom>
        </p:spPr>
      </p:pic>
      <p:sp>
        <p:nvSpPr>
          <p:cNvPr id="8" name="Bent Arrow 7"/>
          <p:cNvSpPr/>
          <p:nvPr/>
        </p:nvSpPr>
        <p:spPr>
          <a:xfrm rot="16200000">
            <a:off x="5670121" y="2039174"/>
            <a:ext cx="468054" cy="50405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9" name="Bent Arrow 8"/>
          <p:cNvSpPr/>
          <p:nvPr/>
        </p:nvSpPr>
        <p:spPr>
          <a:xfrm flipH="1" flipV="1">
            <a:off x="7974953" y="2039174"/>
            <a:ext cx="468054" cy="50405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99742" y="176798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AU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AU" sz="2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94816" y="184862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AU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51520" y="5373216"/>
            <a:ext cx="8446898" cy="13681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795127" y="5419384"/>
            <a:ext cx="7518285" cy="12618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AU" sz="2000" dirty="0" smtClean="0">
                <a:latin typeface="Cambria Math" pitchFamily="18" charset="0"/>
                <a:ea typeface="Cambria Math" pitchFamily="18" charset="0"/>
              </a:rPr>
              <a:t>CHARGE CONSERVATION: charge cannot be created or destroyed.</a:t>
            </a:r>
          </a:p>
          <a:p>
            <a:pPr algn="just"/>
            <a:endParaRPr lang="en-AU" sz="1400" dirty="0">
              <a:latin typeface="Cambria Math" pitchFamily="18" charset="0"/>
              <a:ea typeface="Cambria Math" pitchFamily="18" charset="0"/>
            </a:endParaRPr>
          </a:p>
          <a:p>
            <a:pPr algn="just"/>
            <a:r>
              <a:rPr lang="en-AU" sz="2000" dirty="0" smtClean="0">
                <a:latin typeface="Cambria Math" pitchFamily="18" charset="0"/>
                <a:ea typeface="Cambria Math" pitchFamily="18" charset="0"/>
              </a:rPr>
              <a:t>Energy is dissipated as current flows through a resistance, but charge is conserved, so current in = current out.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83568" y="2543230"/>
            <a:ext cx="4098937" cy="2664296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A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AU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A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&lt; I</a:t>
            </a:r>
            <a:r>
              <a:rPr lang="en-AU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A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AU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A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A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AU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A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AU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A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I</a:t>
            </a:r>
            <a:r>
              <a:rPr lang="en-AU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AU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3735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repeatDur="0" restart="neve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16" grpId="0" animBg="1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 power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620888" y="1365953"/>
                <a:ext cx="8263468" cy="4765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rgbClr val="FF0000"/>
                    </a:solidFill>
                  </a:rPr>
                  <a:t>Power </a:t>
                </a:r>
                <a:r>
                  <a:rPr lang="en-AU" sz="2800" dirty="0" smtClean="0"/>
                  <a:t>is the rate of use of energy :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𝑃𝑜𝑤𝑒𝑟</m:t>
                    </m:r>
                    <m:r>
                      <a:rPr lang="en-AU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𝐸𝑛𝑒𝑟𝑔𝑦</m:t>
                        </m:r>
                      </m:num>
                      <m:den>
                        <m:r>
                          <a:rPr lang="en-AU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𝑇𝑖𝑚𝑒</m:t>
                        </m:r>
                      </m:den>
                    </m:f>
                  </m:oMath>
                </a14:m>
                <a:endParaRPr lang="en-AU" sz="28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rgbClr val="FF0000"/>
                    </a:solidFill>
                  </a:rPr>
                  <a:t>How much power does an electric circuit consume?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800" dirty="0" smtClean="0"/>
                  <a:t>Moving charge Q across a potential difference V requires work :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AU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AU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AU" sz="2400" dirty="0" smtClean="0"/>
                  <a:t>(from last chapter)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800" dirty="0" smtClean="0"/>
                  <a:t>Power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𝑊𝑜𝑟𝑘</m:t>
                        </m:r>
                      </m:num>
                      <m:den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𝑇𝑖𝑚𝑒</m:t>
                        </m:r>
                      </m:den>
                    </m:f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AU" sz="2800" dirty="0" smtClean="0"/>
                  <a:t> = I V   </a:t>
                </a:r>
                <a:r>
                  <a:rPr lang="en-AU" sz="2400" dirty="0" smtClean="0"/>
                  <a:t>(in terms of current I = Q/t)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800" dirty="0" smtClean="0"/>
                  <a:t>Using Ohm’s law V = I R :  </a:t>
                </a:r>
                <a:r>
                  <a:rPr lang="en-AU" sz="2800" dirty="0" smtClean="0">
                    <a:solidFill>
                      <a:srgbClr val="0070C0"/>
                    </a:solidFill>
                  </a:rPr>
                  <a:t>Power = V I = I</a:t>
                </a:r>
                <a:r>
                  <a:rPr lang="en-AU" sz="2800" baseline="30000" dirty="0" smtClean="0">
                    <a:solidFill>
                      <a:srgbClr val="0070C0"/>
                    </a:solidFill>
                  </a:rPr>
                  <a:t>2</a:t>
                </a:r>
                <a:r>
                  <a:rPr lang="en-AU" sz="2800" dirty="0" smtClean="0">
                    <a:solidFill>
                      <a:srgbClr val="0070C0"/>
                    </a:solidFill>
                  </a:rPr>
                  <a:t>R = V</a:t>
                </a:r>
                <a:r>
                  <a:rPr lang="en-AU" sz="2800" baseline="30000" dirty="0" smtClean="0">
                    <a:solidFill>
                      <a:srgbClr val="0070C0"/>
                    </a:solidFill>
                  </a:rPr>
                  <a:t>2</a:t>
                </a:r>
                <a:r>
                  <a:rPr lang="en-AU" sz="2800" dirty="0" smtClean="0">
                    <a:solidFill>
                      <a:srgbClr val="0070C0"/>
                    </a:solidFill>
                  </a:rPr>
                  <a:t>/R</a:t>
                </a: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88" y="1365953"/>
                <a:ext cx="8263468" cy="4765535"/>
              </a:xfrm>
              <a:prstGeom prst="rect">
                <a:avLst/>
              </a:prstGeom>
              <a:blipFill rotWithShape="0">
                <a:blip r:embed="rId4"/>
                <a:stretch>
                  <a:fillRect l="-1328" b="-281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9314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 power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0888" y="1365953"/>
            <a:ext cx="8263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This power is dissipated as </a:t>
            </a:r>
            <a:r>
              <a:rPr lang="en-AU" sz="2800" dirty="0" smtClean="0">
                <a:solidFill>
                  <a:srgbClr val="FF0000"/>
                </a:solidFill>
              </a:rPr>
              <a:t>heat energy in the resistance</a:t>
            </a:r>
            <a:r>
              <a:rPr lang="en-AU" sz="2800" dirty="0" smtClean="0"/>
              <a:t> – why electrical components get hot!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532" y="2720798"/>
            <a:ext cx="6467475" cy="3629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83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 power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0888" y="1365953"/>
            <a:ext cx="82634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Power is measured in </a:t>
            </a:r>
            <a:r>
              <a:rPr lang="en-AU" sz="2800" dirty="0" smtClean="0">
                <a:solidFill>
                  <a:srgbClr val="FF0000"/>
                </a:solidFill>
              </a:rPr>
              <a:t>Watts</a:t>
            </a:r>
            <a:r>
              <a:rPr lang="en-AU" sz="2800" dirty="0" smtClean="0"/>
              <a:t> (1 W = 1 J/s)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Your “power bill” is probably </a:t>
            </a:r>
            <a:r>
              <a:rPr lang="en-AU" sz="2800" dirty="0" smtClean="0"/>
              <a:t>measured in “kWh” or “kilo-Watt hours”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This is really an “energy bill”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1 kWh = 1000 J/s x 3600 s = 3.6 x 10</a:t>
            </a:r>
            <a:r>
              <a:rPr lang="en-AU" sz="2800" baseline="30000" dirty="0" smtClean="0"/>
              <a:t>6</a:t>
            </a:r>
            <a:r>
              <a:rPr lang="en-AU" sz="2800" dirty="0" smtClean="0"/>
              <a:t> J = 3.6 MJ</a:t>
            </a:r>
            <a:endParaRPr lang="en-AU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803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 power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0888" y="1365953"/>
            <a:ext cx="826346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B050"/>
                </a:solidFill>
              </a:rPr>
              <a:t>Why do power lines operate at 100,000 V?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/>
          </a:p>
          <a:p>
            <a:endParaRPr lang="en-A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P = V I : high power can be delivered using high V or high 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Some power will be lost in heating the transmission wires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P = I</a:t>
            </a:r>
            <a:r>
              <a:rPr lang="en-AU" sz="2400" baseline="30000" dirty="0" smtClean="0"/>
              <a:t>2</a:t>
            </a:r>
            <a:r>
              <a:rPr lang="en-AU" sz="2400" dirty="0" smtClean="0"/>
              <a:t>R : low current minimizes these transmission losses</a:t>
            </a:r>
            <a:endParaRPr lang="en-AU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60" y="2075060"/>
            <a:ext cx="4572707" cy="27436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106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 power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4318" y="1442482"/>
            <a:ext cx="8342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u="sng" dirty="0" smtClean="0">
                <a:latin typeface="Cambria Math" pitchFamily="18" charset="0"/>
                <a:ea typeface="Cambria Math" pitchFamily="18" charset="0"/>
              </a:rPr>
              <a:t>Exercise:</a:t>
            </a:r>
            <a:r>
              <a:rPr lang="en-AU" sz="2400" dirty="0" smtClean="0">
                <a:latin typeface="Cambria Math" pitchFamily="18" charset="0"/>
                <a:ea typeface="Cambria Math" pitchFamily="18" charset="0"/>
              </a:rPr>
              <a:t> What is the resistance of a 60 W 240V light bulb?</a:t>
            </a:r>
            <a:endParaRPr lang="en-AU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175" y="2359377"/>
            <a:ext cx="2449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Power P = 60 W</a:t>
            </a:r>
          </a:p>
          <a:p>
            <a:r>
              <a:rPr lang="en-AU" sz="2400" dirty="0" smtClean="0">
                <a:solidFill>
                  <a:srgbClr val="0070C0"/>
                </a:solidFill>
              </a:rPr>
              <a:t>Voltage V = 240 V</a:t>
            </a:r>
            <a:endParaRPr lang="en-AU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341504" y="2393238"/>
                <a:ext cx="5283203" cy="6939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→  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240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=0.25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504" y="2393238"/>
                <a:ext cx="5283203" cy="69390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930398" y="3332511"/>
                <a:ext cx="5283203" cy="6939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→  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240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0.25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=960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398" y="3332511"/>
                <a:ext cx="5283203" cy="69390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61245" y="4502318"/>
            <a:ext cx="8557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u="sng" dirty="0" smtClean="0">
                <a:latin typeface="Cambria Math" pitchFamily="18" charset="0"/>
                <a:ea typeface="Cambria Math" pitchFamily="18" charset="0"/>
              </a:rPr>
              <a:t>Exercise:</a:t>
            </a:r>
            <a:r>
              <a:rPr lang="en-AU" sz="2400" dirty="0" smtClean="0">
                <a:latin typeface="Cambria Math" pitchFamily="18" charset="0"/>
                <a:ea typeface="Cambria Math" pitchFamily="18" charset="0"/>
              </a:rPr>
              <a:t> What </a:t>
            </a:r>
            <a:r>
              <a:rPr lang="en-AU" sz="2400" dirty="0" smtClean="0">
                <a:latin typeface="Cambria Math" pitchFamily="18" charset="0"/>
                <a:ea typeface="Cambria Math" pitchFamily="18" charset="0"/>
              </a:rPr>
              <a:t>would be the power output if the bulb was plugged into the US mains of 110 V?</a:t>
            </a:r>
            <a:endParaRPr lang="en-AU" sz="2400" dirty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511778" y="5565424"/>
                <a:ext cx="3979359" cy="741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110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960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=12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778" y="5565424"/>
                <a:ext cx="3979359" cy="7411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4561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/>
      <p:bldP spid="13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ounded Rectangle 5"/>
          <p:cNvSpPr/>
          <p:nvPr/>
        </p:nvSpPr>
        <p:spPr>
          <a:xfrm>
            <a:off x="85209" y="5855474"/>
            <a:ext cx="8938121" cy="8858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Thermal runaway and fuses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9338" y="5944478"/>
            <a:ext cx="7975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Cambria Math" pitchFamily="18" charset="0"/>
                <a:ea typeface="Cambria Math" pitchFamily="18" charset="0"/>
              </a:rPr>
              <a:t>“Circuit breakers” or “safety switches” either mechanical or electronic, are now able to offer faster and more reliable protection.</a:t>
            </a:r>
            <a:endParaRPr lang="en-AU" sz="2000" baseline="30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6052" y="3605088"/>
            <a:ext cx="8537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Cambria Math" pitchFamily="18" charset="0"/>
                <a:ea typeface="Cambria Math" pitchFamily="18" charset="0"/>
              </a:rPr>
              <a:t>If part of a circuit starts to overheat, its resistance can increase, causing larger power dissipation, causing higher resistance etc.</a:t>
            </a:r>
            <a:endParaRPr lang="en-AU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9338" y="1535365"/>
            <a:ext cx="42864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Cambria Math" pitchFamily="18" charset="0"/>
                <a:ea typeface="Cambria Math" pitchFamily="18" charset="0"/>
              </a:rPr>
              <a:t>For most conductors, resistance is not completely constant, but increases with increasing temperature.</a:t>
            </a:r>
            <a:endParaRPr lang="en-AU" sz="24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691" y="1124744"/>
            <a:ext cx="3849757" cy="23909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8102" y="4477138"/>
            <a:ext cx="8537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Cambria Math" pitchFamily="18" charset="0"/>
                <a:ea typeface="Cambria Math" pitchFamily="18" charset="0"/>
              </a:rPr>
              <a:t>A </a:t>
            </a:r>
            <a:r>
              <a:rPr lang="en-AU" sz="2400" b="1" dirty="0" smtClean="0">
                <a:latin typeface="Cambria Math" pitchFamily="18" charset="0"/>
                <a:ea typeface="Cambria Math" pitchFamily="18" charset="0"/>
              </a:rPr>
              <a:t>fuse</a:t>
            </a:r>
            <a:r>
              <a:rPr lang="en-AU" sz="2400" dirty="0" smtClean="0">
                <a:latin typeface="Cambria Math" pitchFamily="18" charset="0"/>
                <a:ea typeface="Cambria Math" pitchFamily="18" charset="0"/>
              </a:rPr>
              <a:t> protects a circuit from general damage by acting as the “weak point”; a thin wire that will physically fail (melt) if current exceeds a safe level.</a:t>
            </a:r>
            <a:endParaRPr lang="en-AU" sz="2400" dirty="0">
              <a:latin typeface="Cambria Math" pitchFamily="18" charset="0"/>
              <a:ea typeface="Cambria Math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148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</a:t>
            </a:r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20888" y="1580444"/>
                <a:ext cx="7586133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rgbClr val="FF0000"/>
                    </a:solidFill>
                  </a:rPr>
                  <a:t>Electric current</a:t>
                </a:r>
                <a:r>
                  <a:rPr lang="en-AU" sz="2800" dirty="0"/>
                  <a:t> </a:t>
                </a:r>
                <a:r>
                  <a:rPr lang="en-AU" sz="2800" dirty="0" smtClean="0"/>
                  <a:t>is the rate of flow of charge measured in Amperes:</a:t>
                </a:r>
                <a:r>
                  <a:rPr lang="en-AU" sz="2800" dirty="0" smtClean="0"/>
                  <a:t>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AU" sz="28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800" dirty="0" smtClean="0"/>
                  <a:t>Microscopically charges q have a drift velocity v such that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𝑛𝐴𝑞𝑣</m:t>
                    </m:r>
                  </m:oMath>
                </a14:m>
                <a:r>
                  <a:rPr lang="en-AU" sz="2800" dirty="0" smtClean="0"/>
                  <a:t>  </a:t>
                </a:r>
                <a:r>
                  <a:rPr lang="en-AU" sz="2400" dirty="0" smtClean="0"/>
                  <a:t>[A=area, n=number density]</a:t>
                </a:r>
                <a:endParaRPr lang="en-AU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rgbClr val="FF0000"/>
                    </a:solidFill>
                  </a:rPr>
                  <a:t>Ohm’s law </a:t>
                </a:r>
                <a:r>
                  <a:rPr lang="en-AU" sz="2800" dirty="0" smtClean="0"/>
                  <a:t>relates the current to a </a:t>
                </a:r>
                <a:r>
                  <a:rPr lang="en-AU" sz="2800" dirty="0" smtClean="0">
                    <a:solidFill>
                      <a:srgbClr val="FF0000"/>
                    </a:solidFill>
                  </a:rPr>
                  <a:t>resistance</a:t>
                </a:r>
                <a:r>
                  <a:rPr lang="en-AU" sz="2800" dirty="0" smtClean="0"/>
                  <a:t> R (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AU" sz="2800" dirty="0" smtClean="0"/>
                  <a:t>) or </a:t>
                </a:r>
                <a:r>
                  <a:rPr lang="en-AU" sz="2800" dirty="0" smtClean="0">
                    <a:solidFill>
                      <a:srgbClr val="FF0000"/>
                    </a:solidFill>
                  </a:rPr>
                  <a:t>resistivity</a:t>
                </a:r>
                <a:r>
                  <a:rPr lang="en-AU" sz="2800" dirty="0" smtClean="0"/>
                  <a:t> </a:t>
                </a:r>
                <a14:m>
                  <m:oMath xmlns:m="http://schemas.openxmlformats.org/officeDocument/2006/math">
                    <m:r>
                      <a:rPr lang="en-A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AU" sz="2800" dirty="0" smtClean="0"/>
                  <a:t> (</a:t>
                </a:r>
                <a14:m>
                  <m:oMath xmlns:m="http://schemas.openxmlformats.org/officeDocument/2006/math">
                    <m:r>
                      <a:rPr lang="en-AU" sz="2800" b="0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AU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800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AU" sz="28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AU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AU" sz="2800" dirty="0" smtClean="0"/>
                  <a:t>)</a:t>
                </a:r>
                <a:endParaRPr lang="en-AU" sz="28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2800" dirty="0" smtClean="0"/>
                  <a:t>Electric current dissipates </a:t>
                </a:r>
                <a:r>
                  <a:rPr lang="en-AU" sz="2800" dirty="0" smtClean="0">
                    <a:solidFill>
                      <a:srgbClr val="FF0000"/>
                    </a:solidFill>
                  </a:rPr>
                  <a:t>power</a:t>
                </a:r>
                <a:r>
                  <a:rPr lang="en-AU" sz="2800" dirty="0" smtClean="0"/>
                  <a:t> P = V I</a:t>
                </a:r>
                <a:endParaRPr lang="en-AU" sz="28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88" y="1580444"/>
                <a:ext cx="7586133" cy="4401205"/>
              </a:xfrm>
              <a:prstGeom prst="rect">
                <a:avLst/>
              </a:prstGeom>
              <a:blipFill rotWithShape="0">
                <a:blip r:embed="rId4"/>
                <a:stretch>
                  <a:fillRect l="-1447" t="-1247" b="-30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6362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 current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0888" y="1365953"/>
            <a:ext cx="7902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A flow of charge is called an </a:t>
            </a:r>
            <a:r>
              <a:rPr lang="en-AU" sz="2800" dirty="0" smtClean="0">
                <a:solidFill>
                  <a:srgbClr val="FF0000"/>
                </a:solidFill>
              </a:rPr>
              <a:t>electric current</a:t>
            </a:r>
            <a:endParaRPr lang="en-AU" sz="2800" dirty="0" smtClean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270" y="2504722"/>
            <a:ext cx="6096000" cy="3429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21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 current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0888" y="1365953"/>
            <a:ext cx="79022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A flow of charge is called an </a:t>
            </a:r>
            <a:r>
              <a:rPr lang="en-AU" sz="2800" dirty="0" smtClean="0">
                <a:solidFill>
                  <a:srgbClr val="FF0000"/>
                </a:solidFill>
              </a:rPr>
              <a:t>electric 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70C0"/>
                </a:solidFill>
              </a:rPr>
              <a:t>The current (symbol I) is the amount of charge Q [in Coulombs] flowing per unit time t [in seconds]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/>
          </a:p>
          <a:p>
            <a:endParaRPr lang="en-A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The </a:t>
            </a:r>
            <a:r>
              <a:rPr lang="en-AU" sz="2800" dirty="0" smtClean="0">
                <a:solidFill>
                  <a:srgbClr val="FF0000"/>
                </a:solidFill>
              </a:rPr>
              <a:t>units of current </a:t>
            </a:r>
            <a:r>
              <a:rPr lang="en-AU" sz="2800" dirty="0" smtClean="0"/>
              <a:t>are C/s or “Amperes” A</a:t>
            </a:r>
            <a:endParaRPr lang="en-AU" sz="28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770489" y="3386666"/>
                <a:ext cx="1369809" cy="92519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AU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AU" sz="32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489" y="3386666"/>
                <a:ext cx="1369809" cy="92519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403602" y="5633156"/>
                <a:ext cx="2188484" cy="492443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A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AU" sz="3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602" y="5633156"/>
                <a:ext cx="2188484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5883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 current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0888" y="1365953"/>
            <a:ext cx="80602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Current is in the direction that </a:t>
            </a:r>
            <a:r>
              <a:rPr lang="en-AU" sz="2800" dirty="0" smtClean="0">
                <a:solidFill>
                  <a:srgbClr val="FF0000"/>
                </a:solidFill>
              </a:rPr>
              <a:t>positive charge flows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But in reality, current is transported by an opposite flow of </a:t>
            </a:r>
            <a:r>
              <a:rPr lang="en-AU" sz="2800" dirty="0" smtClean="0">
                <a:solidFill>
                  <a:srgbClr val="FF0000"/>
                </a:solidFill>
              </a:rPr>
              <a:t>negatively-charged electrons</a:t>
            </a:r>
            <a:endParaRPr lang="en-AU" sz="2800" dirty="0" smtClean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66" y="3400263"/>
            <a:ext cx="4419047" cy="30603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5520266" y="3747907"/>
            <a:ext cx="3307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</a:rPr>
              <a:t>Sometimes described as “conventional current” (positive) or “electron current” (negative)</a:t>
            </a:r>
            <a:endParaRPr lang="en-AU" sz="24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181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36658" y="710518"/>
            <a:ext cx="4248472" cy="1512168"/>
          </a:xfrm>
        </p:spPr>
        <p:txBody>
          <a:bodyPr>
            <a:noAutofit/>
          </a:bodyPr>
          <a:lstStyle/>
          <a:p>
            <a:pPr algn="l"/>
            <a:r>
              <a:rPr lang="en-AU" sz="3200" dirty="0" smtClean="0"/>
              <a:t>In which wire(s) are there electrons moving from right to left?</a:t>
            </a:r>
            <a:endParaRPr lang="en-AU" sz="32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7613702"/>
              </p:ext>
            </p:extLst>
          </p:nvPr>
        </p:nvGraphicFramePr>
        <p:xfrm>
          <a:off x="5005388" y="3068638"/>
          <a:ext cx="3741737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6" name="Chart" r:id="rId7" imgW="5715000" imgH="6429375" progId="MSGraph.Chart.8">
                  <p:embed followColorScheme="full"/>
                </p:oleObj>
              </mc:Choice>
              <mc:Fallback>
                <p:oleObj name="Chart" r:id="rId7" imgW="5715000" imgH="642937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05388" y="3068638"/>
                        <a:ext cx="3741737" cy="360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6084168" y="1016732"/>
            <a:ext cx="2376264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112938" y="851093"/>
            <a:ext cx="61206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76256" y="60618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A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84168" y="1895941"/>
            <a:ext cx="2376264" cy="7200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957919" y="1716225"/>
            <a:ext cx="61206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25275" y="1466602"/>
            <a:ext cx="1978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lectron current</a:t>
            </a:r>
            <a:endParaRPr lang="en-A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84168" y="2924944"/>
            <a:ext cx="2376264" cy="7200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845592" y="2759305"/>
            <a:ext cx="61206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37422" y="2523319"/>
            <a:ext cx="2301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conventional current</a:t>
            </a:r>
            <a:endParaRPr lang="en-A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41536" y="785899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A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41536" y="1635879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41536" y="2543179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2796269"/>
            <a:ext cx="4978896" cy="3873091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AU" b="1" dirty="0" smtClean="0">
                <a:solidFill>
                  <a:srgbClr val="FF0000"/>
                </a:solidFill>
              </a:rPr>
              <a:t>Z only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AU" b="1" dirty="0" smtClean="0">
                <a:solidFill>
                  <a:srgbClr val="FF0000"/>
                </a:solidFill>
              </a:rPr>
              <a:t>X only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AU" b="1" dirty="0" smtClean="0">
                <a:solidFill>
                  <a:srgbClr val="FF0000"/>
                </a:solidFill>
              </a:rPr>
              <a:t>Y only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AU" b="1" dirty="0" smtClean="0">
                <a:solidFill>
                  <a:srgbClr val="FF0000"/>
                </a:solidFill>
              </a:rPr>
              <a:t>X and 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AU" b="1" dirty="0" smtClean="0">
                <a:solidFill>
                  <a:srgbClr val="FF0000"/>
                </a:solidFill>
              </a:rPr>
              <a:t>Y and Z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AU" b="1" dirty="0" smtClean="0">
                <a:solidFill>
                  <a:srgbClr val="FF0000"/>
                </a:solidFill>
              </a:rPr>
              <a:t>X, Y and Z</a:t>
            </a:r>
            <a:endParaRPr lang="en-AU" b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1721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0854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 current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3153" y="1365953"/>
            <a:ext cx="49558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70C0"/>
                </a:solidFill>
              </a:rPr>
              <a:t>How do we create an electric current?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Create an </a:t>
            </a:r>
            <a:r>
              <a:rPr lang="en-AU" sz="2800" dirty="0" smtClean="0">
                <a:solidFill>
                  <a:srgbClr val="FF0000"/>
                </a:solidFill>
              </a:rPr>
              <a:t>electric potential difference </a:t>
            </a:r>
            <a:r>
              <a:rPr lang="en-AU" sz="2800" dirty="0" smtClean="0"/>
              <a:t>between two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Connect those points to allow charge to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Dissipate the energy (e.g. into light, heat)</a:t>
            </a:r>
            <a:endParaRPr lang="en-AU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573" y="1422532"/>
            <a:ext cx="2520280" cy="22227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008" y="4009650"/>
            <a:ext cx="3282666" cy="2101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6028263" y="4831642"/>
            <a:ext cx="2190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B050"/>
                </a:solidFill>
              </a:rPr>
              <a:t>Circuit symbols!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750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79512" y="793187"/>
            <a:ext cx="5258551" cy="1800200"/>
          </a:xfrm>
        </p:spPr>
        <p:txBody>
          <a:bodyPr>
            <a:noAutofit/>
          </a:bodyPr>
          <a:lstStyle/>
          <a:p>
            <a:pPr algn="l"/>
            <a:r>
              <a:rPr lang="en-AU" sz="2800" dirty="0" smtClean="0"/>
              <a:t>Only one terminal of the battery is connected to the light bulb. What happens?</a:t>
            </a:r>
            <a:endParaRPr lang="en-AU" sz="28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26157741"/>
              </p:ext>
            </p:extLst>
          </p:nvPr>
        </p:nvGraphicFramePr>
        <p:xfrm>
          <a:off x="6357938" y="3732213"/>
          <a:ext cx="3025775" cy="340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3" name="Chart" r:id="rId7" imgW="5715000" imgH="6429375" progId="MSGraph.Chart.8">
                  <p:embed followColorScheme="full"/>
                </p:oleObj>
              </mc:Choice>
              <mc:Fallback>
                <p:oleObj name="Chart" r:id="rId7" imgW="5715000" imgH="642937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57938" y="3732213"/>
                        <a:ext cx="3025775" cy="340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692696"/>
            <a:ext cx="2520280" cy="22227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/>
              <p14:cNvContentPartPr/>
              <p14:nvPr/>
            </p14:nvContentPartPr>
            <p14:xfrm>
              <a:off x="5963776" y="677219"/>
              <a:ext cx="2415240" cy="21402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58016" y="667859"/>
                <a:ext cx="2433240" cy="21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0" name="Ink 59"/>
              <p14:cNvContentPartPr/>
              <p14:nvPr/>
            </p14:nvContentPartPr>
            <p14:xfrm>
              <a:off x="6025336" y="1127219"/>
              <a:ext cx="214560" cy="110484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17416" y="1122179"/>
                <a:ext cx="227520" cy="11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1" name="Ink 60"/>
              <p14:cNvContentPartPr/>
              <p14:nvPr/>
            </p14:nvContentPartPr>
            <p14:xfrm>
              <a:off x="6111016" y="982859"/>
              <a:ext cx="1027080" cy="141912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96621" y="968099"/>
                <a:ext cx="1056590" cy="14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2" name="Ink 61"/>
              <p14:cNvContentPartPr/>
              <p14:nvPr/>
            </p14:nvContentPartPr>
            <p14:xfrm>
              <a:off x="6133696" y="1052699"/>
              <a:ext cx="612360" cy="128124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18945" y="1037939"/>
                <a:ext cx="641863" cy="13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3" name="Ink 62"/>
              <p14:cNvContentPartPr/>
              <p14:nvPr/>
            </p14:nvContentPartPr>
            <p14:xfrm>
              <a:off x="6179776" y="1214339"/>
              <a:ext cx="1054080" cy="144720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69336" y="1203899"/>
                <a:ext cx="1075320" cy="14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5" name="Ink 64"/>
              <p14:cNvContentPartPr/>
              <p14:nvPr/>
            </p14:nvContentPartPr>
            <p14:xfrm>
              <a:off x="6060976" y="1717259"/>
              <a:ext cx="135360" cy="84996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49816" y="1711859"/>
                <a:ext cx="151920" cy="86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6" name="Ink 65"/>
              <p14:cNvContentPartPr/>
              <p14:nvPr/>
            </p14:nvContentPartPr>
            <p14:xfrm>
              <a:off x="6145576" y="1872419"/>
              <a:ext cx="108360" cy="92844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34416" y="1868459"/>
                <a:ext cx="123480" cy="9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7" name="Ink 66"/>
              <p14:cNvContentPartPr/>
              <p14:nvPr/>
            </p14:nvContentPartPr>
            <p14:xfrm>
              <a:off x="6332776" y="1783859"/>
              <a:ext cx="219600" cy="87948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21616" y="1777379"/>
                <a:ext cx="234000" cy="89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9" name="Ink 68"/>
              <p14:cNvContentPartPr/>
              <p14:nvPr/>
            </p14:nvContentPartPr>
            <p14:xfrm>
              <a:off x="5989336" y="873779"/>
              <a:ext cx="1646640" cy="196848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978176" y="867299"/>
                <a:ext cx="1670760" cy="19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2" name="Ink 71"/>
              <p14:cNvContentPartPr/>
              <p14:nvPr/>
            </p14:nvContentPartPr>
            <p14:xfrm>
              <a:off x="6639136" y="1281659"/>
              <a:ext cx="861120" cy="152388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627976" y="1267619"/>
                <a:ext cx="886320" cy="154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3" name="Ink 72"/>
              <p14:cNvContentPartPr/>
              <p14:nvPr/>
            </p14:nvContentPartPr>
            <p14:xfrm>
              <a:off x="7657936" y="720419"/>
              <a:ext cx="815760" cy="195660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646416" y="706739"/>
                <a:ext cx="841320" cy="19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4" name="Ink 73"/>
              <p14:cNvContentPartPr/>
              <p14:nvPr/>
            </p14:nvContentPartPr>
            <p14:xfrm>
              <a:off x="7001296" y="1612499"/>
              <a:ext cx="1077840" cy="76644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94096" y="1599179"/>
                <a:ext cx="1096560" cy="7869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31904" y="2944178"/>
            <a:ext cx="5593432" cy="2841179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AU" b="1" dirty="0" smtClean="0">
                <a:solidFill>
                  <a:srgbClr val="FF0000"/>
                </a:solidFill>
              </a:rPr>
              <a:t>No current flows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AU" b="1" dirty="0" smtClean="0">
                <a:solidFill>
                  <a:srgbClr val="FF0000"/>
                </a:solidFill>
              </a:rPr>
              <a:t>A very small current flows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AU" b="1" dirty="0" smtClean="0">
                <a:solidFill>
                  <a:srgbClr val="FF0000"/>
                </a:solidFill>
              </a:rPr>
              <a:t>A current flows for only a short time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AU" b="1" dirty="0" smtClean="0">
                <a:solidFill>
                  <a:srgbClr val="FF0000"/>
                </a:solidFill>
              </a:rPr>
              <a:t>Current flows at half the rate it flowed with two wires</a:t>
            </a:r>
            <a:endParaRPr lang="en-AU" b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6167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4.0"/>
  <p:tag name="PPVERSION" val="14.0"/>
  <p:tag name="DELIMITERS" val="3.1"/>
  <p:tag name="SHOWBARVISIBLE" val="True"/>
  <p:tag name="USESECONDARYMONITOR" val="True"/>
  <p:tag name="SAVECSVWITHSESSION" val="Fals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722948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GRIDFONTSIZE" val="12"/>
  <p:tag name="POLLINGCYCLE" val="2"/>
  <p:tag name="CHARTCOLORS" val="0"/>
  <p:tag name="CHARTLABELS" val="1"/>
  <p:tag name="RESETCHARTS" val="True"/>
  <p:tag name="INCLUDENONRESPONDERS" val="False"/>
  <p:tag name="MULTIRESPDIVISOR" val="1"/>
  <p:tag name="INCLUDEPPT" val="True"/>
  <p:tag name="ALLOWUSERFEEDBACK" val="True"/>
  <p:tag name="CORRECTPOINTVALUE" val="1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  <p:tag name="TASKPANEKEY" val="559d0d74-4e4b-44c4-8588-cd2101f2c9da"/>
  <p:tag name="INCLUDESESSION" val="True"/>
  <p:tag name="LUIDIAENABLED" val="False"/>
  <p:tag name="EXPANDSHOWBAR" val="True"/>
  <p:tag name="WASPOLLED" val="6C67C4C5796445CBA1959C1D85777071"/>
  <p:tag name="TPVERSION" val="5"/>
  <p:tag name="TPFULLVERSION" val="5.2.0.3121"/>
  <p:tag name="PPTVERSION" val="15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6"/>
  <p:tag name="TEXTLENGTH" val="47"/>
  <p:tag name="FONTSIZE" val="32"/>
  <p:tag name="BULLETTYPE" val="ppBulletArabicPeriod"/>
  <p:tag name="ANSWERTEXT" val="Z only&#10;X only&#10;Y only&#10;X and Y&#10;Y and Z&#10;X, Y and Z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2DFE271173C54D619384E110B042DBA1"/>
  <p:tag name="SLIDEID" val="2DFE271173C54D619384E110B042DBA1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Only one terminal of the battery is connected to the light bulb. What happens?"/>
  <p:tag name="ANSWERSALIAS" val="No current flows|smicln|A very small current flows|smicln|A current flows for only a short time|smicln|Current flows at half the rate it flowed with two wires"/>
  <p:tag name="ANONYMOUSTEMP" val="False"/>
  <p:tag name="TOTALRESPONSES" val="0"/>
  <p:tag name="VALUES" val="No Value|smicln|No Value|smicln|No Value|smicln|No Value"/>
  <p:tag name="AUTOFORMATCHART" val="True"/>
  <p:tag name="AUTOOPENPOLL" val="True"/>
  <p:tag name="TPQUESTIONXML" val="﻿&lt;?xml version=&quot;1.0&quot; encoding=&quot;utf-8&quot;?&gt;&#10;&lt;questionlist&gt;&#10;    &lt;properties&gt;&#10;        &lt;guid&gt;A17A5E31899E40E6BD0C3FB4813A5C90&lt;/guid&gt;&#10;        &lt;description /&gt;&#10;        &lt;date&gt;5/7/2016 10:54:50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1DA35E8FA2D4144B96B831E37A37FF5&lt;/guid&gt;&#10;            &lt;repollguid&gt;30DF0A0BC6E74692BFFE7E3C530B7D77&lt;/repollguid&gt;&#10;            &lt;sourceid&gt;C3A387CDA4054794B04D56CED5505C43&lt;/sourceid&gt;&#10;            &lt;questiontext&gt;Only one terminal of the battery is connected to the light bulb. What happens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AC619BBAC237431DA8B0357924325FE5&lt;/guid&gt;&#10;                    &lt;answertext&gt;No current flows &lt;/answertext&gt;&#10;                    &lt;valuetype&gt;0&lt;/valuetype&gt;&#10;                &lt;/answer&gt;&#10;                &lt;answer&gt;&#10;                    &lt;guid&gt;8A470BD0D5574392A3E4E122D9BA17B8&lt;/guid&gt;&#10;                    &lt;answertext&gt;A very small current flows &lt;/answertext&gt;&#10;                    &lt;valuetype&gt;0&lt;/valuetype&gt;&#10;                &lt;/answer&gt;&#10;                &lt;answer&gt;&#10;                    &lt;guid&gt;9698113A12EF4E73BF025717F1A1A151&lt;/guid&gt;&#10;                    &lt;answertext&gt;A current flows for only a short time &lt;/answertext&gt;&#10;                    &lt;valuetype&gt;0&lt;/valuetype&gt;&#10;                &lt;/answer&gt;&#10;                &lt;answer&gt;&#10;                    &lt;guid&gt;EA76AE34671848A9AC3B94FB791E0521&lt;/guid&gt;&#10;                    &lt;answertext&gt;Current flows at half the rate it flowed with two wires&lt;/answertext&gt;&#10;                    &lt;valuetype&gt;0&lt;/valuetype&gt;&#10;                &lt;/answer&gt;&#10;            &lt;/answers&gt;&#10;        &lt;/multichoice&gt;&#10;    &lt;/questions&gt;&#10;&lt;/questionlist&gt;"/>
  <p:tag name="TYPE" val="MultiChoiceSlide"/>
  <p:tag name="LIVECHARTING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10,45,32,50,13,4,9,55,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137"/>
  <p:tag name="FONTSIZE" val="32"/>
  <p:tag name="BULLETTYPE" val="ppBulletArabicPeriod"/>
  <p:tag name="ANSWERTEXT" val="No current flows&#10;A very small current flows&#10;A current flows for only a short time&#10;Current flows at half the rate it flowed with two wire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DABE77572894BAABF265799279EFE30"/>
  <p:tag name="SLIDEID" val="1DABE77572894BAABF265799279EFE30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Two electrical measuring devices, X and Y, are placed in the circuit as shown to measure properties of the resistor. Which of the following descriptions is correct?"/>
  <p:tag name="ANSWERSALIAS" val="X measures current, Y measures voltage|smicln|X measures voltage, Y measures current|smicln|X and Y measure current|smicln|X and Y measure voltage"/>
  <p:tag name="ANONYMOUSTEMP" val="False"/>
  <p:tag name="TOTALRESPONSES" val="0"/>
  <p:tag name="VALUES" val="No Value|smicln|No Value|smicln|No Value|smicln|No Value"/>
  <p:tag name="AUTOFORMATCHART" val="True"/>
  <p:tag name="AUTOOPENPOLL" val="True"/>
  <p:tag name="TPQUESTIONXML" val="﻿&lt;?xml version=&quot;1.0&quot; encoding=&quot;utf-8&quot;?&gt;&#10;&lt;questionlist&gt;&#10;    &lt;properties&gt;&#10;        &lt;guid&gt;D084F6BA9CA74983B2EDDF22CDF8FA11&lt;/guid&gt;&#10;        &lt;description /&gt;&#10;        &lt;date&gt;5/7/2016 5:10:4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7B6142BBAD046FA997828EECC1D4E60&lt;/guid&gt;&#10;            &lt;repollguid&gt;DF1FA4B9777C4010A0F63DB9CD3CA58F&lt;/repollguid&gt;&#10;            &lt;sourceid&gt;575B12E624024BE999D9E75ABFE045C1&lt;/sourceid&gt;&#10;            &lt;questiontext&gt;Two electrical measuring devices, X and Y, are placed in the circuit as shown to measure properties of the resistor. Which of the following descriptions is correct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8C83027E09D24F71BE298E839502FE8C&lt;/guid&gt;&#10;                    &lt;answertext&gt;X measures current, Y measures voltage &lt;/answertext&gt;&#10;                    &lt;valuetype&gt;0&lt;/valuetype&gt;&#10;                &lt;/answer&gt;&#10;                &lt;answer&gt;&#10;                    &lt;guid&gt;A52D4EBF75E740C78657D39ED93599CB&lt;/guid&gt;&#10;                    &lt;answertext&gt;X measures voltage, Y measures current &lt;/answertext&gt;&#10;                    &lt;valuetype&gt;0&lt;/valuetype&gt;&#10;                &lt;/answer&gt;&#10;                &lt;answer&gt;&#10;                    &lt;guid&gt;F13EA7FE9A704A0A96EE7AD7DB83115E&lt;/guid&gt;&#10;                    &lt;answertext&gt;X and Y measure current &lt;/answertext&gt;&#10;                    &lt;valuetype&gt;0&lt;/valuetype&gt;&#10;                &lt;/answer&gt;&#10;                &lt;answer&gt;&#10;                    &lt;guid&gt;4AEF9B3C803146E78FE760053574D6AB&lt;/guid&gt;&#10;                    &lt;answertext&gt;X and Y measure voltage&lt;/answertext&gt;&#10;                    &lt;valuetype&gt;0&lt;/valuetype&gt;&#10;                &lt;/answer&gt;&#10;            &lt;/answers&gt;&#10;        &lt;/multichoice&gt;&#10;    &lt;/questions&gt;&#10;&lt;/questionlist&gt;"/>
  <p:tag name="TYPE" val="MultiChoiceSlide"/>
  <p:tag name="LIVECHARTING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10,45,32,50,13,4,9,55,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125"/>
  <p:tag name="FONTSIZE" val="28"/>
  <p:tag name="BULLETTYPE" val="ppBulletArabicPeriod"/>
  <p:tag name="ANSWERTEXT" val="X measures current, Y measures voltage&#10;X measures voltage, Y measures current&#10;X and Y measure current&#10;X and Y measure voltag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2898BBCE4704D3685A30213C6B3868D"/>
  <p:tag name="SLIDEID" val="02898BBCE4704D3685A30213C6B3868D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How does the current entering the resistor, I1, compare to the current leaving the resistor, I2?"/>
  <p:tag name="ANONYMOUSTEMP" val="False"/>
  <p:tag name="TOTALRESPONSES" val="0"/>
  <p:tag name="ANSWERSALIAS" val="I1 &lt; I2|smicln|I1 &gt; I2|smicln|I1 = I2"/>
  <p:tag name="VALUES" val="No Value|smicln|No Value|smicln|No Value"/>
  <p:tag name="AUTOFORMATCHART" val="True"/>
  <p:tag name="AUTOOPENPOLL" val="True"/>
  <p:tag name="TPQUESTIONXML" val="﻿&lt;?xml version=&quot;1.0&quot; encoding=&quot;utf-8&quot;?&gt;&#10;&lt;questionlist&gt;&#10;    &lt;properties&gt;&#10;        &lt;guid&gt;4D941C8AD1964CDAA3ACDFB5EB3AFC9D&lt;/guid&gt;&#10;        &lt;description /&gt;&#10;        &lt;date&gt;5/7/2016 10:54:50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E40D1E15EAE431DB722B0CB758C6311&lt;/guid&gt;&#10;            &lt;repollguid&gt;0DC4E531A52A4849B284B291470D6940&lt;/repollguid&gt;&#10;            &lt;sourceid&gt;00886D4F248E483E91B55DA4BF615DC4&lt;/sourceid&gt;&#10;            &lt;questiontext&gt;How does the current entering the resistor, I1, compare to the current leaving the resistor, I2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EE0CF2972CBE49578E79845E291CCAF6&lt;/guid&gt;&#10;                    &lt;answertext&gt;I1 &amp;lt; I2 &lt;/answertext&gt;&#10;                    &lt;valuetype&gt;0&lt;/valuetype&gt;&#10;                &lt;/answer&gt;&#10;                &lt;answer&gt;&#10;                    &lt;guid&gt;378DBD0BF3764FF591A5C2C99B52EF69&lt;/guid&gt;&#10;                    &lt;answertext&gt;I1 &amp;gt; I2 &lt;/answertext&gt;&#10;                    &lt;valuetype&gt;0&lt;/valuetype&gt;&#10;                &lt;/answer&gt;&#10;                &lt;answer&gt;&#10;                    &lt;guid&gt;A62B548CB61747D0A2418782ED958FF8&lt;/guid&gt;&#10;                    &lt;answertext&gt;I1 = I2&lt;/answertext&gt;&#10;                    &lt;valuetype&gt;0&lt;/valuetype&gt;&#10;                &lt;/answer&gt;&#10;            &lt;/answers&gt;&#10;        &lt;/multichoice&gt;&#10;    &lt;/questions&gt;&#10;&lt;/questionlist&gt;"/>
  <p:tag name="TYPE" val="MultiChoiceSlide"/>
  <p:tag name="LIVECHARTING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10,45,32,50,13,4,9,55,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23"/>
  <p:tag name="FONTSIZE" val="32"/>
  <p:tag name="BULLETTYPE" val="ppBulletArabicPeriod"/>
  <p:tag name="ANSWERTEXT" val="I1 &lt; I2&#10;I1 &gt; I2&#10;I1 = I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69622F3200A4510B9C9AB785CEFF0DD"/>
  <p:tag name="SLIDEID" val="169622F3200A4510B9C9AB785CEFF0DD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In which wire(s) are there electrons moving from right to left?"/>
  <p:tag name="ANSWERSALIAS" val="Z only|smicln|X only|smicln|Y only|smicln|X and Y|smicln|Y and Z|smicln|X, Y and Z"/>
  <p:tag name="VALUES" val="No Value|smicln|No Value|smicln|No Value|smicln|No Value|smicln|No Value|smicln|No Value"/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E0F3FDA5B33F48F89AA3CCAD46832229&lt;/guid&gt;&#10;        &lt;description /&gt;&#10;        &lt;date&gt;5/7/2016 10:54:50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830684D0634448A9E20F622766564A0&lt;/guid&gt;&#10;            &lt;repollguid&gt;714EF6A615554D46ABC2B3392C14CA81&lt;/repollguid&gt;&#10;            &lt;sourceid&gt;76FA8240E63E42E49F7283639B9E47CC&lt;/sourceid&gt;&#10;            &lt;questiontext&gt;In which wire(s) are there electrons moving from right to left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3462C8CA3E404C958BE524FBD0BAF248&lt;/guid&gt;&#10;                    &lt;answertext&gt;Z only &lt;/answertext&gt;&#10;                    &lt;valuetype&gt;0&lt;/valuetype&gt;&#10;                &lt;/answer&gt;&#10;                &lt;answer&gt;&#10;                    &lt;guid&gt;66276E66F145436BBC538D8C3C4128C5&lt;/guid&gt;&#10;                    &lt;answertext&gt;X only &lt;/answertext&gt;&#10;                    &lt;valuetype&gt;0&lt;/valuetype&gt;&#10;                &lt;/answer&gt;&#10;                &lt;answer&gt;&#10;                    &lt;guid&gt;E8A1BCA4EDA1494A8301751440C18445&lt;/guid&gt;&#10;                    &lt;answertext&gt;Y only &lt;/answertext&gt;&#10;                    &lt;valuetype&gt;0&lt;/valuetype&gt;&#10;                &lt;/answer&gt;&#10;                &lt;answer&gt;&#10;                    &lt;guid&gt;A66DB7914D974196A0FF271D6E647D7A&lt;/guid&gt;&#10;                    &lt;answertext&gt;X and Y &lt;/answertext&gt;&#10;                    &lt;valuetype&gt;0&lt;/valuetype&gt;&#10;                &lt;/answer&gt;&#10;                &lt;answer&gt;&#10;                    &lt;guid&gt;34C5FF3658B3481A98EBAE41762795A4&lt;/guid&gt;&#10;                    &lt;answertext&gt;Y and Z &lt;/answertext&gt;&#10;                    &lt;valuetype&gt;0&lt;/valuetype&gt;&#10;                &lt;/answer&gt;&#10;                &lt;answer&gt;&#10;                    &lt;guid&gt;24D64651D83C4601B677DA638C6A688C&lt;/guid&gt;&#10;                    &lt;answertext&gt;X, Y and Z&lt;/answertext&gt;&#10;                    &lt;valuetype&gt;0&lt;/valuetype&gt;&#10;                &lt;/answer&gt;&#10;            &lt;/answers&gt;&#10;        &lt;/multichoice&gt;&#10;    &lt;/questions&gt;&#10;&lt;/questionlist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10,45,32,50,13,4,9,55,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47153</TotalTime>
  <Words>1877</Words>
  <Application>Microsoft Office PowerPoint</Application>
  <PresentationFormat>On-screen Show (4:3)</PresentationFormat>
  <Paragraphs>366</Paragraphs>
  <Slides>37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Cambria Math</vt:lpstr>
      <vt:lpstr>Times New Roman</vt:lpstr>
      <vt:lpstr>Office Theme</vt:lpstr>
      <vt:lpstr>Microsoft Graph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which wire(s) are there electrons moving from right to left?</vt:lpstr>
      <vt:lpstr>PowerPoint Presentation</vt:lpstr>
      <vt:lpstr>Only one terminal of the battery is connected to the light bulb. What happens?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 electrical measuring devices, X and Y, are placed in the circuit as shown to measure properties of the resistor. Which of the following descriptions is correct?</vt:lpstr>
      <vt:lpstr>How does the current entering the resistor, I1, compare to the current leaving the resistor, I2?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Swinbune University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Swinburne University of Technology</dc:creator>
  <cp:lastModifiedBy>Chris Blake</cp:lastModifiedBy>
  <cp:revision>508</cp:revision>
  <dcterms:created xsi:type="dcterms:W3CDTF">2012-01-25T05:42:10Z</dcterms:created>
  <dcterms:modified xsi:type="dcterms:W3CDTF">2016-05-07T07:34:32Z</dcterms:modified>
</cp:coreProperties>
</file>